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Bryndan Write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KG Primary Penmanship" charset="0"/>
      <p:regular r:id="rId25"/>
    </p:embeddedFont>
    <p:embeddedFont>
      <p:font typeface="DejaVu Serif Bold" charset="0"/>
      <p:regular r:id="rId26"/>
    </p:embeddedFont>
  </p:embeddedFontLst>
  <p:defaultTextStyle>
    <a:defPPr>
      <a:defRPr lang="en-US"/>
    </a:defPPr>
    <a:lvl1pPr marL="0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6032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2064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68096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4128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0160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36192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792224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48256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-1200" y="-372"/>
      </p:cViewPr>
      <p:guideLst>
        <p:guide orient="horz" pos="108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717551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svg"/><Relationship Id="rId18" Type="http://schemas.openxmlformats.org/officeDocument/2006/relationships/image" Target="../media/image41.png"/><Relationship Id="rId3" Type="http://schemas.openxmlformats.org/officeDocument/2006/relationships/image" Target="../media/image2.svg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7" Type="http://schemas.openxmlformats.org/officeDocument/2006/relationships/image" Target="../media/image74.sv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20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8.svg"/><Relationship Id="rId15" Type="http://schemas.openxmlformats.org/officeDocument/2006/relationships/image" Target="../media/image80.svg"/><Relationship Id="rId5" Type="http://schemas.openxmlformats.org/officeDocument/2006/relationships/image" Target="../media/image72.svg"/><Relationship Id="rId19" Type="http://schemas.openxmlformats.org/officeDocument/2006/relationships/image" Target="../media/image42.png"/><Relationship Id="rId4" Type="http://schemas.openxmlformats.org/officeDocument/2006/relationships/image" Target="../media/image30.png"/><Relationship Id="rId14" Type="http://schemas.openxmlformats.org/officeDocument/2006/relationships/image" Target="../media/image38.png"/><Relationship Id="rId9" Type="http://schemas.openxmlformats.org/officeDocument/2006/relationships/image" Target="../media/image7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0.svg"/><Relationship Id="rId3" Type="http://schemas.openxmlformats.org/officeDocument/2006/relationships/image" Target="../media/image56.svg"/><Relationship Id="rId7" Type="http://schemas.openxmlformats.org/officeDocument/2006/relationships/image" Target="../media/image64.svg"/><Relationship Id="rId12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66.svg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78.svg"/><Relationship Id="rId3" Type="http://schemas.openxmlformats.org/officeDocument/2006/relationships/image" Target="../media/image2.svg"/><Relationship Id="rId7" Type="http://schemas.openxmlformats.org/officeDocument/2006/relationships/image" Target="../media/image74.svg"/><Relationship Id="rId12" Type="http://schemas.openxmlformats.org/officeDocument/2006/relationships/image" Target="../media/image37.png"/><Relationship Id="rId17" Type="http://schemas.openxmlformats.org/officeDocument/2006/relationships/image" Target="../media/image82.svg"/><Relationship Id="rId2" Type="http://schemas.openxmlformats.org/officeDocument/2006/relationships/image" Target="../media/image1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58.svg"/><Relationship Id="rId5" Type="http://schemas.openxmlformats.org/officeDocument/2006/relationships/image" Target="../media/image72.svg"/><Relationship Id="rId15" Type="http://schemas.openxmlformats.org/officeDocument/2006/relationships/image" Target="../media/image80.svg"/><Relationship Id="rId10" Type="http://schemas.openxmlformats.org/officeDocument/2006/relationships/image" Target="../media/image30.png"/><Relationship Id="rId4" Type="http://schemas.openxmlformats.org/officeDocument/2006/relationships/image" Target="../media/image39.png"/><Relationship Id="rId9" Type="http://schemas.openxmlformats.org/officeDocument/2006/relationships/image" Target="../media/image76.sv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4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6.svg"/><Relationship Id="rId5" Type="http://schemas.openxmlformats.org/officeDocument/2006/relationships/image" Target="../media/image28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24.png"/><Relationship Id="rId17" Type="http://schemas.openxmlformats.org/officeDocument/2006/relationships/image" Target="../media/image50.svg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42.sv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sv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34.png"/><Relationship Id="rId17" Type="http://schemas.openxmlformats.org/officeDocument/2006/relationships/image" Target="../media/image70.svg"/><Relationship Id="rId2" Type="http://schemas.openxmlformats.org/officeDocument/2006/relationships/image" Target="../media/image29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62.sv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34.png"/><Relationship Id="rId17" Type="http://schemas.openxmlformats.org/officeDocument/2006/relationships/image" Target="../media/image70.svg"/><Relationship Id="rId2" Type="http://schemas.openxmlformats.org/officeDocument/2006/relationships/image" Target="../media/image29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62.sv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34.png"/><Relationship Id="rId17" Type="http://schemas.openxmlformats.org/officeDocument/2006/relationships/image" Target="../media/image70.svg"/><Relationship Id="rId2" Type="http://schemas.openxmlformats.org/officeDocument/2006/relationships/image" Target="../media/image29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62.sv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6926">
            <a:off x="2462332" y="-837901"/>
            <a:ext cx="4133885" cy="6819303"/>
          </a:xfrm>
          <a:custGeom>
            <a:avLst/>
            <a:gdLst/>
            <a:ahLst/>
            <a:cxnLst/>
            <a:rect l="l" t="t" r="r" b="b"/>
            <a:pathLst>
              <a:path w="8267769" h="13638605">
                <a:moveTo>
                  <a:pt x="0" y="0"/>
                </a:moveTo>
                <a:lnTo>
                  <a:pt x="8267770" y="0"/>
                </a:lnTo>
                <a:lnTo>
                  <a:pt x="8267770" y="13638606"/>
                </a:lnTo>
                <a:lnTo>
                  <a:pt x="0" y="136386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907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478870">
            <a:off x="414618" y="3199372"/>
            <a:ext cx="1494798" cy="1624820"/>
            <a:chOff x="0" y="0"/>
            <a:chExt cx="3986127" cy="4332854"/>
          </a:xfrm>
        </p:grpSpPr>
        <p:sp>
          <p:nvSpPr>
            <p:cNvPr id="4" name="Freeform 4"/>
            <p:cNvSpPr/>
            <p:nvPr/>
          </p:nvSpPr>
          <p:spPr>
            <a:xfrm rot="-520180">
              <a:off x="271082" y="237528"/>
              <a:ext cx="3443962" cy="3857799"/>
            </a:xfrm>
            <a:custGeom>
              <a:avLst/>
              <a:gdLst/>
              <a:ahLst/>
              <a:cxnLst/>
              <a:rect l="l" t="t" r="r" b="b"/>
              <a:pathLst>
                <a:path w="3443962" h="3857799">
                  <a:moveTo>
                    <a:pt x="0" y="0"/>
                  </a:moveTo>
                  <a:lnTo>
                    <a:pt x="3443962" y="0"/>
                  </a:lnTo>
                  <a:lnTo>
                    <a:pt x="3443962" y="3857798"/>
                  </a:lnTo>
                  <a:lnTo>
                    <a:pt x="0" y="3857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520180">
              <a:off x="562007" y="1290698"/>
              <a:ext cx="2583726" cy="930141"/>
            </a:xfrm>
            <a:custGeom>
              <a:avLst/>
              <a:gdLst/>
              <a:ahLst/>
              <a:cxnLst/>
              <a:rect l="l" t="t" r="r" b="b"/>
              <a:pathLst>
                <a:path w="2583726" h="930141">
                  <a:moveTo>
                    <a:pt x="0" y="0"/>
                  </a:moveTo>
                  <a:lnTo>
                    <a:pt x="2583726" y="0"/>
                  </a:lnTo>
                  <a:lnTo>
                    <a:pt x="2583726" y="930141"/>
                  </a:lnTo>
                  <a:lnTo>
                    <a:pt x="0" y="930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20180">
              <a:off x="1271942" y="2708351"/>
              <a:ext cx="1431860" cy="695103"/>
            </a:xfrm>
            <a:custGeom>
              <a:avLst/>
              <a:gdLst/>
              <a:ahLst/>
              <a:cxnLst/>
              <a:rect l="l" t="t" r="r" b="b"/>
              <a:pathLst>
                <a:path w="1431860" h="695103">
                  <a:moveTo>
                    <a:pt x="0" y="0"/>
                  </a:moveTo>
                  <a:lnTo>
                    <a:pt x="1431860" y="0"/>
                  </a:lnTo>
                  <a:lnTo>
                    <a:pt x="1431860" y="695103"/>
                  </a:lnTo>
                  <a:lnTo>
                    <a:pt x="0" y="695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923913">
            <a:off x="7200341" y="2642569"/>
            <a:ext cx="1496677" cy="1191899"/>
            <a:chOff x="0" y="0"/>
            <a:chExt cx="3991139" cy="31783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91139" cy="3178398"/>
            </a:xfrm>
            <a:custGeom>
              <a:avLst/>
              <a:gdLst/>
              <a:ahLst/>
              <a:cxnLst/>
              <a:rect l="l" t="t" r="r" b="b"/>
              <a:pathLst>
                <a:path w="3991139" h="3178398">
                  <a:moveTo>
                    <a:pt x="0" y="0"/>
                  </a:moveTo>
                  <a:lnTo>
                    <a:pt x="3991139" y="0"/>
                  </a:lnTo>
                  <a:lnTo>
                    <a:pt x="3991139" y="3178398"/>
                  </a:lnTo>
                  <a:lnTo>
                    <a:pt x="0" y="3178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80587" y="1150719"/>
              <a:ext cx="2229966" cy="490593"/>
            </a:xfrm>
            <a:custGeom>
              <a:avLst/>
              <a:gdLst/>
              <a:ahLst/>
              <a:cxnLst/>
              <a:rect l="l" t="t" r="r" b="b"/>
              <a:pathLst>
                <a:path w="2229966" h="490593">
                  <a:moveTo>
                    <a:pt x="0" y="0"/>
                  </a:moveTo>
                  <a:lnTo>
                    <a:pt x="2229965" y="0"/>
                  </a:lnTo>
                  <a:lnTo>
                    <a:pt x="2229965" y="490592"/>
                  </a:lnTo>
                  <a:lnTo>
                    <a:pt x="0" y="490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501858" y="1448447"/>
              <a:ext cx="987423" cy="664266"/>
            </a:xfrm>
            <a:custGeom>
              <a:avLst/>
              <a:gdLst/>
              <a:ahLst/>
              <a:cxnLst/>
              <a:rect l="l" t="t" r="r" b="b"/>
              <a:pathLst>
                <a:path w="987423" h="664266">
                  <a:moveTo>
                    <a:pt x="0" y="0"/>
                  </a:moveTo>
                  <a:lnTo>
                    <a:pt x="987423" y="0"/>
                  </a:lnTo>
                  <a:lnTo>
                    <a:pt x="987423" y="664266"/>
                  </a:lnTo>
                  <a:lnTo>
                    <a:pt x="0" y="664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 cstate="print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10680161">
            <a:off x="6920722" y="1122811"/>
            <a:ext cx="1456249" cy="405102"/>
          </a:xfrm>
          <a:custGeom>
            <a:avLst/>
            <a:gdLst/>
            <a:ahLst/>
            <a:cxnLst/>
            <a:rect l="l" t="t" r="r" b="b"/>
            <a:pathLst>
              <a:path w="2912497" h="810204">
                <a:moveTo>
                  <a:pt x="0" y="0"/>
                </a:moveTo>
                <a:lnTo>
                  <a:pt x="2912497" y="0"/>
                </a:lnTo>
                <a:lnTo>
                  <a:pt x="2912497" y="810204"/>
                </a:lnTo>
                <a:lnTo>
                  <a:pt x="0" y="810204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09057" y="296662"/>
            <a:ext cx="2456597" cy="2057400"/>
          </a:xfrm>
          <a:custGeom>
            <a:avLst/>
            <a:gdLst/>
            <a:ahLst/>
            <a:cxnLst/>
            <a:rect l="l" t="t" r="r" b="b"/>
            <a:pathLst>
              <a:path w="4913194" h="4114800">
                <a:moveTo>
                  <a:pt x="0" y="0"/>
                </a:moveTo>
                <a:lnTo>
                  <a:pt x="4913194" y="0"/>
                </a:lnTo>
                <a:lnTo>
                  <a:pt x="49131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000232" y="1710171"/>
            <a:ext cx="5286412" cy="2569744"/>
            <a:chOff x="-615704" y="0"/>
            <a:chExt cx="12996075" cy="6852650"/>
          </a:xfrm>
        </p:grpSpPr>
        <p:sp>
          <p:nvSpPr>
            <p:cNvPr id="14" name="TextBox 14"/>
            <p:cNvSpPr txBox="1"/>
            <p:nvPr/>
          </p:nvSpPr>
          <p:spPr>
            <a:xfrm>
              <a:off x="-615704" y="0"/>
              <a:ext cx="12996075" cy="60871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870"/>
                </a:lnSpc>
              </a:pPr>
              <a:r>
                <a:rPr lang="en-US" sz="8100" dirty="0">
                  <a:solidFill>
                    <a:srgbClr val="073A64"/>
                  </a:solidFill>
                  <a:latin typeface="Bryndan Write"/>
                </a:rPr>
                <a:t>PSİKOLOJİK SAĞLAMLIK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5553149"/>
              <a:ext cx="12380371" cy="1299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63"/>
                </a:lnSpc>
              </a:pP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456517" y="1055832"/>
            <a:ext cx="6230969" cy="3132686"/>
            <a:chOff x="0" y="0"/>
            <a:chExt cx="7820660" cy="3931920"/>
          </a:xfrm>
        </p:grpSpPr>
        <p:sp>
          <p:nvSpPr>
            <p:cNvPr id="3" name="Freeform 3"/>
            <p:cNvSpPr/>
            <p:nvPr/>
          </p:nvSpPr>
          <p:spPr>
            <a:xfrm>
              <a:off x="-11430" y="-1270"/>
              <a:ext cx="7843520" cy="3934460"/>
            </a:xfrm>
            <a:custGeom>
              <a:avLst/>
              <a:gdLst/>
              <a:ahLst/>
              <a:cxnLst/>
              <a:rect l="l" t="t" r="r" b="b"/>
              <a:pathLst>
                <a:path w="7843520" h="3934460">
                  <a:moveTo>
                    <a:pt x="7797800" y="1043940"/>
                  </a:moveTo>
                  <a:cubicBezTo>
                    <a:pt x="7791450" y="952500"/>
                    <a:pt x="7766050" y="863600"/>
                    <a:pt x="7727950" y="777240"/>
                  </a:cubicBezTo>
                  <a:cubicBezTo>
                    <a:pt x="7592060" y="478790"/>
                    <a:pt x="7280910" y="233680"/>
                    <a:pt x="6954519" y="189230"/>
                  </a:cubicBezTo>
                  <a:cubicBezTo>
                    <a:pt x="6681469" y="156210"/>
                    <a:pt x="6409689" y="127000"/>
                    <a:pt x="6139179" y="102870"/>
                  </a:cubicBezTo>
                  <a:cubicBezTo>
                    <a:pt x="5712459" y="64770"/>
                    <a:pt x="5287009" y="36830"/>
                    <a:pt x="4864099" y="20320"/>
                  </a:cubicBezTo>
                  <a:cubicBezTo>
                    <a:pt x="4464049" y="5080"/>
                    <a:pt x="4065269" y="0"/>
                    <a:pt x="3665219" y="3810"/>
                  </a:cubicBezTo>
                  <a:cubicBezTo>
                    <a:pt x="2744470" y="12700"/>
                    <a:pt x="1823720" y="74930"/>
                    <a:pt x="889000" y="189230"/>
                  </a:cubicBezTo>
                  <a:cubicBezTo>
                    <a:pt x="469900" y="246380"/>
                    <a:pt x="76200" y="635000"/>
                    <a:pt x="45720" y="1042670"/>
                  </a:cubicBezTo>
                  <a:cubicBezTo>
                    <a:pt x="0" y="1657350"/>
                    <a:pt x="0" y="2274570"/>
                    <a:pt x="45720" y="2890520"/>
                  </a:cubicBezTo>
                  <a:cubicBezTo>
                    <a:pt x="76200" y="3299460"/>
                    <a:pt x="468630" y="3688080"/>
                    <a:pt x="889000" y="3743960"/>
                  </a:cubicBezTo>
                  <a:cubicBezTo>
                    <a:pt x="1336040" y="3798570"/>
                    <a:pt x="1780540" y="3841750"/>
                    <a:pt x="2223770" y="3872230"/>
                  </a:cubicBezTo>
                  <a:cubicBezTo>
                    <a:pt x="2600960" y="3898900"/>
                    <a:pt x="2978150" y="3916680"/>
                    <a:pt x="3352800" y="3924300"/>
                  </a:cubicBezTo>
                  <a:cubicBezTo>
                    <a:pt x="3804920" y="3934460"/>
                    <a:pt x="4258310" y="3933190"/>
                    <a:pt x="4710430" y="3917950"/>
                  </a:cubicBezTo>
                  <a:cubicBezTo>
                    <a:pt x="5030470" y="3907790"/>
                    <a:pt x="5350510" y="3891280"/>
                    <a:pt x="5670550" y="3867150"/>
                  </a:cubicBezTo>
                  <a:cubicBezTo>
                    <a:pt x="5797550" y="3858260"/>
                    <a:pt x="5925820" y="3848100"/>
                    <a:pt x="6052820" y="3836670"/>
                  </a:cubicBezTo>
                  <a:cubicBezTo>
                    <a:pt x="6245860" y="3820161"/>
                    <a:pt x="6438900" y="3801111"/>
                    <a:pt x="6631940" y="3779520"/>
                  </a:cubicBezTo>
                  <a:cubicBezTo>
                    <a:pt x="6738620" y="3768090"/>
                    <a:pt x="6845300" y="3755390"/>
                    <a:pt x="6951980" y="3742690"/>
                  </a:cubicBezTo>
                  <a:cubicBezTo>
                    <a:pt x="7372350" y="3685540"/>
                    <a:pt x="7764780" y="3296920"/>
                    <a:pt x="7796530" y="2889251"/>
                  </a:cubicBezTo>
                  <a:cubicBezTo>
                    <a:pt x="7843520" y="2275840"/>
                    <a:pt x="7843520" y="1658620"/>
                    <a:pt x="7797800" y="1043940"/>
                  </a:cubicBezTo>
                  <a:close/>
                </a:path>
              </a:pathLst>
            </a:custGeom>
            <a:solidFill>
              <a:srgbClr val="FFFAE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1607324" y="1393023"/>
            <a:ext cx="591001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Teoman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senin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arkadaşın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olsaydı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ve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ona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çevrim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içi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derslerle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başa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çıkma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konusunda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yardım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etmek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isteseydin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,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ona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neler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söylerdin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?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Teoman'a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bir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mektup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yazıp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,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ona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tavsiyelerde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Bryndan Write"/>
              </a:rPr>
              <a:t>bulunalım</a:t>
            </a:r>
            <a:r>
              <a:rPr lang="en-US" sz="3000" dirty="0">
                <a:solidFill>
                  <a:srgbClr val="073A64"/>
                </a:solidFill>
                <a:latin typeface="Bryndan Write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3176549" y="835096"/>
            <a:ext cx="2790902" cy="441470"/>
          </a:xfrm>
          <a:custGeom>
            <a:avLst/>
            <a:gdLst/>
            <a:ahLst/>
            <a:cxnLst/>
            <a:rect l="l" t="t" r="r" b="b"/>
            <a:pathLst>
              <a:path w="5581804" h="882940">
                <a:moveTo>
                  <a:pt x="0" y="0"/>
                </a:moveTo>
                <a:lnTo>
                  <a:pt x="5581804" y="0"/>
                </a:lnTo>
                <a:lnTo>
                  <a:pt x="5581804" y="882940"/>
                </a:lnTo>
                <a:lnTo>
                  <a:pt x="0" y="882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420769" y="3968737"/>
            <a:ext cx="2302462" cy="439561"/>
          </a:xfrm>
          <a:custGeom>
            <a:avLst/>
            <a:gdLst/>
            <a:ahLst/>
            <a:cxnLst/>
            <a:rect l="l" t="t" r="r" b="b"/>
            <a:pathLst>
              <a:path w="4604924" h="879122">
                <a:moveTo>
                  <a:pt x="0" y="0"/>
                </a:moveTo>
                <a:lnTo>
                  <a:pt x="4604924" y="0"/>
                </a:lnTo>
                <a:lnTo>
                  <a:pt x="4604924" y="879121"/>
                </a:lnTo>
                <a:lnTo>
                  <a:pt x="0" y="879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87575">
            <a:off x="2590082" y="-768575"/>
            <a:ext cx="3963838" cy="6538792"/>
          </a:xfrm>
          <a:custGeom>
            <a:avLst/>
            <a:gdLst/>
            <a:ahLst/>
            <a:cxnLst/>
            <a:rect l="l" t="t" r="r" b="b"/>
            <a:pathLst>
              <a:path w="7927676" h="13077584">
                <a:moveTo>
                  <a:pt x="0" y="0"/>
                </a:moveTo>
                <a:lnTo>
                  <a:pt x="7927676" y="0"/>
                </a:lnTo>
                <a:lnTo>
                  <a:pt x="7927676" y="13077583"/>
                </a:lnTo>
                <a:lnTo>
                  <a:pt x="0" y="13077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9071"/>
            </a:stretch>
          </a:blipFill>
        </p:spPr>
      </p:sp>
      <p:grpSp>
        <p:nvGrpSpPr>
          <p:cNvPr id="10" name="Group 10"/>
          <p:cNvGrpSpPr/>
          <p:nvPr/>
        </p:nvGrpSpPr>
        <p:grpSpPr>
          <a:xfrm rot="496471">
            <a:off x="6994148" y="1064242"/>
            <a:ext cx="1682409" cy="1636525"/>
            <a:chOff x="0" y="0"/>
            <a:chExt cx="4486423" cy="43640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86423" cy="4364066"/>
            </a:xfrm>
            <a:custGeom>
              <a:avLst/>
              <a:gdLst/>
              <a:ahLst/>
              <a:cxnLst/>
              <a:rect l="l" t="t" r="r" b="b"/>
              <a:pathLst>
                <a:path w="4486423" h="4364066">
                  <a:moveTo>
                    <a:pt x="0" y="0"/>
                  </a:moveTo>
                  <a:lnTo>
                    <a:pt x="4486423" y="0"/>
                  </a:lnTo>
                  <a:lnTo>
                    <a:pt x="4486423" y="4364066"/>
                  </a:lnTo>
                  <a:lnTo>
                    <a:pt x="0" y="4364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137372" y="1517086"/>
              <a:ext cx="1988988" cy="603929"/>
            </a:xfrm>
            <a:custGeom>
              <a:avLst/>
              <a:gdLst/>
              <a:ahLst/>
              <a:cxnLst/>
              <a:rect l="l" t="t" r="r" b="b"/>
              <a:pathLst>
                <a:path w="1988988" h="603929">
                  <a:moveTo>
                    <a:pt x="0" y="0"/>
                  </a:moveTo>
                  <a:lnTo>
                    <a:pt x="1988988" y="0"/>
                  </a:lnTo>
                  <a:lnTo>
                    <a:pt x="1988988" y="603930"/>
                  </a:lnTo>
                  <a:lnTo>
                    <a:pt x="0" y="603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521405" y="2711036"/>
              <a:ext cx="1424383" cy="810603"/>
            </a:xfrm>
            <a:custGeom>
              <a:avLst/>
              <a:gdLst/>
              <a:ahLst/>
              <a:cxnLst/>
              <a:rect l="l" t="t" r="r" b="b"/>
              <a:pathLst>
                <a:path w="1424383" h="810603">
                  <a:moveTo>
                    <a:pt x="0" y="0"/>
                  </a:moveTo>
                  <a:lnTo>
                    <a:pt x="1424383" y="0"/>
                  </a:lnTo>
                  <a:lnTo>
                    <a:pt x="1424383" y="810603"/>
                  </a:lnTo>
                  <a:lnTo>
                    <a:pt x="0" y="810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 cstate="print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3"/>
          <p:cNvGrpSpPr/>
          <p:nvPr/>
        </p:nvGrpSpPr>
        <p:grpSpPr>
          <a:xfrm>
            <a:off x="1857356" y="1168967"/>
            <a:ext cx="5592682" cy="3413208"/>
            <a:chOff x="-26392" y="-46998"/>
            <a:chExt cx="14913819" cy="9101890"/>
          </a:xfrm>
        </p:grpSpPr>
        <p:sp>
          <p:nvSpPr>
            <p:cNvPr id="4" name="TextBox 4"/>
            <p:cNvSpPr txBox="1"/>
            <p:nvPr/>
          </p:nvSpPr>
          <p:spPr>
            <a:xfrm>
              <a:off x="0" y="-46998"/>
              <a:ext cx="14887427" cy="1557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13"/>
                </a:lnSpc>
              </a:pPr>
              <a:r>
                <a:rPr lang="en-US" sz="3600" dirty="0">
                  <a:solidFill>
                    <a:srgbClr val="073A64"/>
                  </a:solidFill>
                  <a:latin typeface="Bryndan Write"/>
                </a:rPr>
                <a:t>"</a:t>
              </a:r>
              <a:r>
                <a:rPr lang="en-US" sz="3600" dirty="0" err="1">
                  <a:solidFill>
                    <a:srgbClr val="073A64"/>
                  </a:solidFill>
                  <a:latin typeface="Bryndan Write"/>
                </a:rPr>
                <a:t>Sevgili</a:t>
              </a:r>
              <a:r>
                <a:rPr lang="en-US" sz="3600" dirty="0">
                  <a:solidFill>
                    <a:srgbClr val="073A64"/>
                  </a:solidFill>
                  <a:latin typeface="Bryndan Write"/>
                </a:rPr>
                <a:t> </a:t>
              </a:r>
              <a:r>
                <a:rPr lang="en-US" sz="3600" dirty="0" err="1">
                  <a:solidFill>
                    <a:srgbClr val="073A64"/>
                  </a:solidFill>
                  <a:latin typeface="Bryndan Write"/>
                </a:rPr>
                <a:t>Teoman</a:t>
              </a:r>
              <a:r>
                <a:rPr lang="en-US" sz="3600" dirty="0">
                  <a:solidFill>
                    <a:srgbClr val="073A64"/>
                  </a:solidFill>
                  <a:latin typeface="Bryndan Write"/>
                </a:rPr>
                <a:t>,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6392" y="1668253"/>
              <a:ext cx="14668603" cy="73866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60"/>
                </a:lnSpc>
              </a:pP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Ödevlerin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yüzünden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bunaldığını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biliyoruz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.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Çocuklar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ödevlerini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nasıl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yapacaklarından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emin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olmadıklarında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,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yardım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istemeleri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iyi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bir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fikirdir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.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Hiç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kimse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,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yardım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istediğin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için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zeki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olmadığını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düşünmeyecektir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.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Annene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doğruyu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söyle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. O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senin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500" dirty="0" err="1">
                  <a:solidFill>
                    <a:srgbClr val="073A64"/>
                  </a:solidFill>
                  <a:latin typeface="KG Primary Penmanship"/>
                </a:rPr>
                <a:t>yanında</a:t>
              </a:r>
              <a:r>
                <a:rPr lang="en-US" sz="2500" dirty="0">
                  <a:solidFill>
                    <a:srgbClr val="073A64"/>
                  </a:solidFill>
                  <a:latin typeface="KG Primary Penmanship"/>
                </a:rPr>
                <a:t>!"</a:t>
              </a:r>
            </a:p>
            <a:p>
              <a:pPr algn="ctr">
                <a:lnSpc>
                  <a:spcPts val="35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383192">
            <a:off x="514351" y="2331456"/>
            <a:ext cx="1357921" cy="1620079"/>
            <a:chOff x="0" y="0"/>
            <a:chExt cx="3621121" cy="43202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21121" cy="4320209"/>
            </a:xfrm>
            <a:custGeom>
              <a:avLst/>
              <a:gdLst/>
              <a:ahLst/>
              <a:cxnLst/>
              <a:rect l="l" t="t" r="r" b="b"/>
              <a:pathLst>
                <a:path w="3621121" h="4320209">
                  <a:moveTo>
                    <a:pt x="0" y="0"/>
                  </a:moveTo>
                  <a:lnTo>
                    <a:pt x="3621121" y="0"/>
                  </a:lnTo>
                  <a:lnTo>
                    <a:pt x="3621121" y="4320209"/>
                  </a:lnTo>
                  <a:lnTo>
                    <a:pt x="0" y="4320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00886" y="1834941"/>
              <a:ext cx="1923010" cy="650327"/>
            </a:xfrm>
            <a:custGeom>
              <a:avLst/>
              <a:gdLst/>
              <a:ahLst/>
              <a:cxnLst/>
              <a:rect l="l" t="t" r="r" b="b"/>
              <a:pathLst>
                <a:path w="1923010" h="650327">
                  <a:moveTo>
                    <a:pt x="0" y="0"/>
                  </a:moveTo>
                  <a:lnTo>
                    <a:pt x="1923010" y="0"/>
                  </a:lnTo>
                  <a:lnTo>
                    <a:pt x="1923010" y="650327"/>
                  </a:lnTo>
                  <a:lnTo>
                    <a:pt x="0" y="650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127113" y="2770990"/>
              <a:ext cx="1470555" cy="847575"/>
            </a:xfrm>
            <a:custGeom>
              <a:avLst/>
              <a:gdLst/>
              <a:ahLst/>
              <a:cxnLst/>
              <a:rect l="l" t="t" r="r" b="b"/>
              <a:pathLst>
                <a:path w="1470555" h="847575">
                  <a:moveTo>
                    <a:pt x="0" y="0"/>
                  </a:moveTo>
                  <a:lnTo>
                    <a:pt x="1470556" y="0"/>
                  </a:lnTo>
                  <a:lnTo>
                    <a:pt x="1470556" y="847575"/>
                  </a:lnTo>
                  <a:lnTo>
                    <a:pt x="0" y="847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 cstate="print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3674463" y="4237282"/>
            <a:ext cx="1381588" cy="391868"/>
          </a:xfrm>
          <a:custGeom>
            <a:avLst/>
            <a:gdLst/>
            <a:ahLst/>
            <a:cxnLst/>
            <a:rect l="l" t="t" r="r" b="b"/>
            <a:pathLst>
              <a:path w="2763175" h="783737">
                <a:moveTo>
                  <a:pt x="0" y="0"/>
                </a:moveTo>
                <a:lnTo>
                  <a:pt x="2763176" y="0"/>
                </a:lnTo>
                <a:lnTo>
                  <a:pt x="2763176" y="783737"/>
                </a:lnTo>
                <a:lnTo>
                  <a:pt x="0" y="78373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85269">
            <a:off x="134750" y="-628724"/>
            <a:ext cx="6618509" cy="5245168"/>
          </a:xfrm>
          <a:custGeom>
            <a:avLst/>
            <a:gdLst/>
            <a:ahLst/>
            <a:cxnLst/>
            <a:rect l="l" t="t" r="r" b="b"/>
            <a:pathLst>
              <a:path w="13237017" h="10490336">
                <a:moveTo>
                  <a:pt x="0" y="0"/>
                </a:moveTo>
                <a:lnTo>
                  <a:pt x="13237016" y="0"/>
                </a:lnTo>
                <a:lnTo>
                  <a:pt x="13237016" y="10490336"/>
                </a:lnTo>
                <a:lnTo>
                  <a:pt x="0" y="10490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29256" y="0"/>
            <a:ext cx="4191361" cy="476291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880421">
            <a:off x="4304632" y="207100"/>
            <a:ext cx="1692165" cy="443039"/>
          </a:xfrm>
          <a:custGeom>
            <a:avLst/>
            <a:gdLst/>
            <a:ahLst/>
            <a:cxnLst/>
            <a:rect l="l" t="t" r="r" b="b"/>
            <a:pathLst>
              <a:path w="3384330" h="886079">
                <a:moveTo>
                  <a:pt x="0" y="0"/>
                </a:moveTo>
                <a:lnTo>
                  <a:pt x="3384329" y="0"/>
                </a:lnTo>
                <a:lnTo>
                  <a:pt x="3384329" y="886079"/>
                </a:lnTo>
                <a:lnTo>
                  <a:pt x="0" y="8860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57224" y="714362"/>
            <a:ext cx="4952568" cy="368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Bir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şeylerle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mücadele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ederken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kendine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yardım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etmenin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bir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yolu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da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kendi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duygu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ve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düşüncelerini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,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sanki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yakın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bir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arkadaşına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yazıyormuş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gibi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400" dirty="0" err="1">
                <a:solidFill>
                  <a:srgbClr val="073A64"/>
                </a:solidFill>
                <a:latin typeface="Bryndan Write"/>
              </a:rPr>
              <a:t>yazmaktır</a:t>
            </a:r>
            <a:r>
              <a:rPr lang="en-US" sz="3400" dirty="0">
                <a:solidFill>
                  <a:srgbClr val="073A64"/>
                </a:solidFill>
                <a:latin typeface="Bryndan Write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6926">
            <a:off x="2462332" y="-837901"/>
            <a:ext cx="4133885" cy="6819303"/>
          </a:xfrm>
          <a:custGeom>
            <a:avLst/>
            <a:gdLst/>
            <a:ahLst/>
            <a:cxnLst/>
            <a:rect l="l" t="t" r="r" b="b"/>
            <a:pathLst>
              <a:path w="8267769" h="13638605">
                <a:moveTo>
                  <a:pt x="0" y="0"/>
                </a:moveTo>
                <a:lnTo>
                  <a:pt x="8267770" y="0"/>
                </a:lnTo>
                <a:lnTo>
                  <a:pt x="8267770" y="13638606"/>
                </a:lnTo>
                <a:lnTo>
                  <a:pt x="0" y="136386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907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478870">
            <a:off x="414618" y="3199372"/>
            <a:ext cx="1494798" cy="1624820"/>
            <a:chOff x="0" y="0"/>
            <a:chExt cx="3986127" cy="4332854"/>
          </a:xfrm>
        </p:grpSpPr>
        <p:sp>
          <p:nvSpPr>
            <p:cNvPr id="4" name="Freeform 4"/>
            <p:cNvSpPr/>
            <p:nvPr/>
          </p:nvSpPr>
          <p:spPr>
            <a:xfrm rot="-520180">
              <a:off x="271082" y="237528"/>
              <a:ext cx="3443962" cy="3857799"/>
            </a:xfrm>
            <a:custGeom>
              <a:avLst/>
              <a:gdLst/>
              <a:ahLst/>
              <a:cxnLst/>
              <a:rect l="l" t="t" r="r" b="b"/>
              <a:pathLst>
                <a:path w="3443962" h="3857799">
                  <a:moveTo>
                    <a:pt x="0" y="0"/>
                  </a:moveTo>
                  <a:lnTo>
                    <a:pt x="3443962" y="0"/>
                  </a:lnTo>
                  <a:lnTo>
                    <a:pt x="3443962" y="3857798"/>
                  </a:lnTo>
                  <a:lnTo>
                    <a:pt x="0" y="3857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520180">
              <a:off x="562007" y="1290698"/>
              <a:ext cx="2583726" cy="930141"/>
            </a:xfrm>
            <a:custGeom>
              <a:avLst/>
              <a:gdLst/>
              <a:ahLst/>
              <a:cxnLst/>
              <a:rect l="l" t="t" r="r" b="b"/>
              <a:pathLst>
                <a:path w="2583726" h="930141">
                  <a:moveTo>
                    <a:pt x="0" y="0"/>
                  </a:moveTo>
                  <a:lnTo>
                    <a:pt x="2583726" y="0"/>
                  </a:lnTo>
                  <a:lnTo>
                    <a:pt x="2583726" y="930141"/>
                  </a:lnTo>
                  <a:lnTo>
                    <a:pt x="0" y="930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20180">
              <a:off x="1271942" y="2708351"/>
              <a:ext cx="1431860" cy="695103"/>
            </a:xfrm>
            <a:custGeom>
              <a:avLst/>
              <a:gdLst/>
              <a:ahLst/>
              <a:cxnLst/>
              <a:rect l="l" t="t" r="r" b="b"/>
              <a:pathLst>
                <a:path w="1431860" h="695103">
                  <a:moveTo>
                    <a:pt x="0" y="0"/>
                  </a:moveTo>
                  <a:lnTo>
                    <a:pt x="1431860" y="0"/>
                  </a:lnTo>
                  <a:lnTo>
                    <a:pt x="1431860" y="695103"/>
                  </a:lnTo>
                  <a:lnTo>
                    <a:pt x="0" y="695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923913">
            <a:off x="7200341" y="2642569"/>
            <a:ext cx="1496677" cy="1191899"/>
            <a:chOff x="0" y="0"/>
            <a:chExt cx="3991139" cy="31783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91139" cy="3178398"/>
            </a:xfrm>
            <a:custGeom>
              <a:avLst/>
              <a:gdLst/>
              <a:ahLst/>
              <a:cxnLst/>
              <a:rect l="l" t="t" r="r" b="b"/>
              <a:pathLst>
                <a:path w="3991139" h="3178398">
                  <a:moveTo>
                    <a:pt x="0" y="0"/>
                  </a:moveTo>
                  <a:lnTo>
                    <a:pt x="3991139" y="0"/>
                  </a:lnTo>
                  <a:lnTo>
                    <a:pt x="3991139" y="3178398"/>
                  </a:lnTo>
                  <a:lnTo>
                    <a:pt x="0" y="3178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880587" y="1150719"/>
              <a:ext cx="2229966" cy="490593"/>
            </a:xfrm>
            <a:custGeom>
              <a:avLst/>
              <a:gdLst/>
              <a:ahLst/>
              <a:cxnLst/>
              <a:rect l="l" t="t" r="r" b="b"/>
              <a:pathLst>
                <a:path w="2229966" h="490593">
                  <a:moveTo>
                    <a:pt x="0" y="0"/>
                  </a:moveTo>
                  <a:lnTo>
                    <a:pt x="2229965" y="0"/>
                  </a:lnTo>
                  <a:lnTo>
                    <a:pt x="2229965" y="490592"/>
                  </a:lnTo>
                  <a:lnTo>
                    <a:pt x="0" y="490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501858" y="1448447"/>
              <a:ext cx="987423" cy="664266"/>
            </a:xfrm>
            <a:custGeom>
              <a:avLst/>
              <a:gdLst/>
              <a:ahLst/>
              <a:cxnLst/>
              <a:rect l="l" t="t" r="r" b="b"/>
              <a:pathLst>
                <a:path w="987423" h="664266">
                  <a:moveTo>
                    <a:pt x="0" y="0"/>
                  </a:moveTo>
                  <a:lnTo>
                    <a:pt x="987423" y="0"/>
                  </a:lnTo>
                  <a:lnTo>
                    <a:pt x="987423" y="664266"/>
                  </a:lnTo>
                  <a:lnTo>
                    <a:pt x="0" y="664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 cstate="print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10680161">
            <a:off x="6920722" y="1122811"/>
            <a:ext cx="1456249" cy="405102"/>
          </a:xfrm>
          <a:custGeom>
            <a:avLst/>
            <a:gdLst/>
            <a:ahLst/>
            <a:cxnLst/>
            <a:rect l="l" t="t" r="r" b="b"/>
            <a:pathLst>
              <a:path w="2912497" h="810204">
                <a:moveTo>
                  <a:pt x="0" y="0"/>
                </a:moveTo>
                <a:lnTo>
                  <a:pt x="2912497" y="0"/>
                </a:lnTo>
                <a:lnTo>
                  <a:pt x="2912497" y="810204"/>
                </a:lnTo>
                <a:lnTo>
                  <a:pt x="0" y="810204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09057" y="296662"/>
            <a:ext cx="2456597" cy="2057400"/>
          </a:xfrm>
          <a:custGeom>
            <a:avLst/>
            <a:gdLst/>
            <a:ahLst/>
            <a:cxnLst/>
            <a:rect l="l" t="t" r="r" b="b"/>
            <a:pathLst>
              <a:path w="4913194" h="4114800">
                <a:moveTo>
                  <a:pt x="0" y="0"/>
                </a:moveTo>
                <a:lnTo>
                  <a:pt x="4913194" y="0"/>
                </a:lnTo>
                <a:lnTo>
                  <a:pt x="49131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928794" y="1531574"/>
            <a:ext cx="5072098" cy="2926936"/>
            <a:chOff x="-858368" y="0"/>
            <a:chExt cx="13525595" cy="7805162"/>
          </a:xfrm>
        </p:grpSpPr>
        <p:sp>
          <p:nvSpPr>
            <p:cNvPr id="14" name="TextBox 14"/>
            <p:cNvSpPr txBox="1"/>
            <p:nvPr/>
          </p:nvSpPr>
          <p:spPr>
            <a:xfrm>
              <a:off x="-858368" y="0"/>
              <a:ext cx="13525595" cy="71814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22"/>
                </a:lnSpc>
              </a:pPr>
              <a:r>
                <a:rPr lang="en-US" sz="6400" dirty="0" err="1">
                  <a:solidFill>
                    <a:srgbClr val="073A64"/>
                  </a:solidFill>
                  <a:latin typeface="Bryndan Write"/>
                </a:rPr>
                <a:t>Psikolojik</a:t>
              </a:r>
              <a:r>
                <a:rPr lang="en-US" sz="6400" dirty="0">
                  <a:solidFill>
                    <a:srgbClr val="073A64"/>
                  </a:solidFill>
                  <a:latin typeface="Bryndan Write"/>
                </a:rPr>
                <a:t> </a:t>
              </a:r>
              <a:r>
                <a:rPr lang="en-US" sz="6400" dirty="0" err="1">
                  <a:solidFill>
                    <a:srgbClr val="073A64"/>
                  </a:solidFill>
                  <a:latin typeface="Bryndan Write"/>
                </a:rPr>
                <a:t>Sağlamlık</a:t>
              </a:r>
              <a:r>
                <a:rPr lang="en-US" sz="6400" dirty="0">
                  <a:solidFill>
                    <a:srgbClr val="073A64"/>
                  </a:solidFill>
                  <a:latin typeface="Bryndan Write"/>
                </a:rPr>
                <a:t> </a:t>
              </a:r>
              <a:r>
                <a:rPr lang="en-US" sz="6400" dirty="0" err="1">
                  <a:solidFill>
                    <a:srgbClr val="073A64"/>
                  </a:solidFill>
                  <a:latin typeface="Bryndan Write"/>
                </a:rPr>
                <a:t>neden</a:t>
              </a:r>
              <a:r>
                <a:rPr lang="en-US" sz="6400" dirty="0">
                  <a:solidFill>
                    <a:srgbClr val="073A64"/>
                  </a:solidFill>
                  <a:latin typeface="Bryndan Write"/>
                </a:rPr>
                <a:t> </a:t>
              </a:r>
              <a:r>
                <a:rPr lang="en-US" sz="6400" dirty="0" err="1">
                  <a:solidFill>
                    <a:srgbClr val="073A64"/>
                  </a:solidFill>
                  <a:latin typeface="Bryndan Write"/>
                </a:rPr>
                <a:t>önemli</a:t>
              </a:r>
              <a:r>
                <a:rPr lang="en-US" sz="6400" dirty="0">
                  <a:solidFill>
                    <a:srgbClr val="073A64"/>
                  </a:solidFill>
                  <a:latin typeface="Bryndan Write"/>
                </a:rPr>
                <a:t>?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505661"/>
              <a:ext cx="12380371" cy="1299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63"/>
                </a:lnSpc>
              </a:pP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6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22013" y="218161"/>
            <a:ext cx="5007638" cy="4707179"/>
          </a:xfrm>
          <a:custGeom>
            <a:avLst/>
            <a:gdLst/>
            <a:ahLst/>
            <a:cxnLst/>
            <a:rect l="l" t="t" r="r" b="b"/>
            <a:pathLst>
              <a:path w="10015275" h="9414359">
                <a:moveTo>
                  <a:pt x="0" y="0"/>
                </a:moveTo>
                <a:lnTo>
                  <a:pt x="10015275" y="0"/>
                </a:lnTo>
                <a:lnTo>
                  <a:pt x="10015275" y="9414358"/>
                </a:lnTo>
                <a:lnTo>
                  <a:pt x="0" y="9414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59960">
            <a:off x="7571785" y="3598893"/>
            <a:ext cx="1990432" cy="1784150"/>
            <a:chOff x="0" y="0"/>
            <a:chExt cx="5307818" cy="4757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07818" cy="4757735"/>
            </a:xfrm>
            <a:custGeom>
              <a:avLst/>
              <a:gdLst/>
              <a:ahLst/>
              <a:cxnLst/>
              <a:rect l="l" t="t" r="r" b="b"/>
              <a:pathLst>
                <a:path w="5307818" h="4757735">
                  <a:moveTo>
                    <a:pt x="0" y="0"/>
                  </a:moveTo>
                  <a:lnTo>
                    <a:pt x="5307818" y="0"/>
                  </a:lnTo>
                  <a:lnTo>
                    <a:pt x="5307818" y="4757735"/>
                  </a:lnTo>
                  <a:lnTo>
                    <a:pt x="0" y="4757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463798" y="1654564"/>
              <a:ext cx="2380221" cy="856880"/>
            </a:xfrm>
            <a:custGeom>
              <a:avLst/>
              <a:gdLst/>
              <a:ahLst/>
              <a:cxnLst/>
              <a:rect l="l" t="t" r="r" b="b"/>
              <a:pathLst>
                <a:path w="2380221" h="856880">
                  <a:moveTo>
                    <a:pt x="0" y="0"/>
                  </a:moveTo>
                  <a:lnTo>
                    <a:pt x="2380222" y="0"/>
                  </a:lnTo>
                  <a:lnTo>
                    <a:pt x="2380222" y="856879"/>
                  </a:lnTo>
                  <a:lnTo>
                    <a:pt x="0" y="85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96033" y="2643600"/>
              <a:ext cx="1293247" cy="627813"/>
            </a:xfrm>
            <a:custGeom>
              <a:avLst/>
              <a:gdLst/>
              <a:ahLst/>
              <a:cxnLst/>
              <a:rect l="l" t="t" r="r" b="b"/>
              <a:pathLst>
                <a:path w="1293247" h="627813">
                  <a:moveTo>
                    <a:pt x="0" y="0"/>
                  </a:moveTo>
                  <a:lnTo>
                    <a:pt x="1293247" y="0"/>
                  </a:lnTo>
                  <a:lnTo>
                    <a:pt x="1293247" y="627812"/>
                  </a:lnTo>
                  <a:lnTo>
                    <a:pt x="0" y="627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5471438" y="4698030"/>
            <a:ext cx="1308788" cy="339126"/>
          </a:xfrm>
          <a:custGeom>
            <a:avLst/>
            <a:gdLst/>
            <a:ahLst/>
            <a:cxnLst/>
            <a:rect l="l" t="t" r="r" b="b"/>
            <a:pathLst>
              <a:path w="2617575" h="678252">
                <a:moveTo>
                  <a:pt x="0" y="0"/>
                </a:moveTo>
                <a:lnTo>
                  <a:pt x="2617575" y="0"/>
                </a:lnTo>
                <a:lnTo>
                  <a:pt x="2617575" y="678252"/>
                </a:lnTo>
                <a:lnTo>
                  <a:pt x="0" y="6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327211" y="211279"/>
            <a:ext cx="1597240" cy="435611"/>
          </a:xfrm>
          <a:custGeom>
            <a:avLst/>
            <a:gdLst/>
            <a:ahLst/>
            <a:cxnLst/>
            <a:rect l="l" t="t" r="r" b="b"/>
            <a:pathLst>
              <a:path w="3194480" h="871222">
                <a:moveTo>
                  <a:pt x="0" y="0"/>
                </a:moveTo>
                <a:lnTo>
                  <a:pt x="3194480" y="0"/>
                </a:lnTo>
                <a:lnTo>
                  <a:pt x="3194480" y="871222"/>
                </a:lnTo>
                <a:lnTo>
                  <a:pt x="0" y="8712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12072" y="1267815"/>
            <a:ext cx="4039023" cy="3599779"/>
          </a:xfrm>
          <a:custGeom>
            <a:avLst/>
            <a:gdLst/>
            <a:ahLst/>
            <a:cxnLst/>
            <a:rect l="l" t="t" r="r" b="b"/>
            <a:pathLst>
              <a:path w="8078045" h="7199557">
                <a:moveTo>
                  <a:pt x="0" y="0"/>
                </a:moveTo>
                <a:lnTo>
                  <a:pt x="8078045" y="0"/>
                </a:lnTo>
                <a:lnTo>
                  <a:pt x="8078045" y="7199557"/>
                </a:lnTo>
                <a:lnTo>
                  <a:pt x="0" y="719955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714744" y="632602"/>
            <a:ext cx="4786346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Psikolojik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olarak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sağlam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olduğunda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,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daha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becerikli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,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daha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özgüvenli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olur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ve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zorlukların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üstesinden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gelip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kendinle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gurur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duyarsın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.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Bilim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insanları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,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çocukların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,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psikolojik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olarak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daha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sağlam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olduklarında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duygularını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anlamada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ve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onlar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hakkında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konuşmada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daha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başarılı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oldukların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KG Primary Penmanship"/>
              </a:rPr>
              <a:t>belirtiyor</a:t>
            </a:r>
            <a:r>
              <a:rPr lang="en-US" sz="2800" dirty="0">
                <a:solidFill>
                  <a:srgbClr val="073A64"/>
                </a:solidFill>
                <a:latin typeface="KG Primary Penmanship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04725" y="561975"/>
            <a:ext cx="3888486" cy="4114800"/>
          </a:xfrm>
          <a:custGeom>
            <a:avLst/>
            <a:gdLst/>
            <a:ahLst/>
            <a:cxnLst/>
            <a:rect l="l" t="t" r="r" b="b"/>
            <a:pathLst>
              <a:path w="7776972" h="8229600">
                <a:moveTo>
                  <a:pt x="0" y="0"/>
                </a:moveTo>
                <a:lnTo>
                  <a:pt x="7776972" y="0"/>
                </a:lnTo>
                <a:lnTo>
                  <a:pt x="77769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5720" y="142858"/>
            <a:ext cx="5376906" cy="4919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28"/>
              </a:lnSpc>
            </a:pP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Öğretmenleri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"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hiçbir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șey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öğrenemeyecek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kadar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aptal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"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olduğunu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 smtClean="0">
                <a:solidFill>
                  <a:srgbClr val="073A64"/>
                </a:solidFill>
                <a:latin typeface="Bryndan Write"/>
              </a:rPr>
              <a:t>söylediler</a:t>
            </a:r>
            <a:r>
              <a:rPr lang="tr-TR" sz="2800" dirty="0" smtClean="0">
                <a:solidFill>
                  <a:srgbClr val="073A64"/>
                </a:solidFill>
                <a:latin typeface="Bryndan Write"/>
              </a:rPr>
              <a:t>.</a:t>
            </a:r>
            <a:r>
              <a:rPr lang="en-US" sz="2800" dirty="0" smtClean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Bir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mucit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olarak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,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ampulü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icat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edene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kadar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bin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tane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başarısız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deneme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yaptı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.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Bir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muhabir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, "1,000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kez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başarısız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olmak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nasıl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bir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duygu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?"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diye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sorduğunda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,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şöyle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cevap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verdi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: "1,000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kez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başarısız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olmadım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,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ampulün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icadı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1,000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adımdan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meydana</a:t>
            </a:r>
            <a:r>
              <a:rPr lang="en-US" sz="28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800" dirty="0" err="1">
                <a:solidFill>
                  <a:srgbClr val="073A64"/>
                </a:solidFill>
                <a:latin typeface="Bryndan Write"/>
              </a:rPr>
              <a:t>geliyor</a:t>
            </a:r>
            <a:r>
              <a:rPr lang="en-US" sz="2800" dirty="0" smtClean="0">
                <a:solidFill>
                  <a:srgbClr val="073A64"/>
                </a:solidFill>
                <a:latin typeface="Bryndan Write"/>
              </a:rPr>
              <a:t>.”</a:t>
            </a:r>
            <a:endParaRPr sz="9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4061" y="591159"/>
            <a:ext cx="4047187" cy="3961184"/>
          </a:xfrm>
          <a:custGeom>
            <a:avLst/>
            <a:gdLst/>
            <a:ahLst/>
            <a:cxnLst/>
            <a:rect l="l" t="t" r="r" b="b"/>
            <a:pathLst>
              <a:path w="8094373" h="7922368">
                <a:moveTo>
                  <a:pt x="0" y="0"/>
                </a:moveTo>
                <a:lnTo>
                  <a:pt x="8094373" y="0"/>
                </a:lnTo>
                <a:lnTo>
                  <a:pt x="8094373" y="7922368"/>
                </a:lnTo>
                <a:lnTo>
                  <a:pt x="0" y="79223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" y="0"/>
            <a:ext cx="103477" cy="2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1206" tIns="25603" rIns="51206" bIns="2560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3286116" y="142858"/>
            <a:ext cx="5603710" cy="4901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28"/>
              </a:lnSpc>
            </a:pPr>
            <a:r>
              <a:rPr lang="en-US" sz="2700" dirty="0">
                <a:solidFill>
                  <a:srgbClr val="073A64"/>
                </a:solidFill>
                <a:latin typeface="Bryndan Write"/>
              </a:rPr>
              <a:t>Bethany Hamilton</a:t>
            </a:r>
          </a:p>
          <a:p>
            <a:pPr algn="r">
              <a:lnSpc>
                <a:spcPts val="3528"/>
              </a:lnSpc>
            </a:pPr>
            <a:r>
              <a:rPr lang="en-US" sz="2700" dirty="0">
                <a:solidFill>
                  <a:srgbClr val="073A64"/>
                </a:solidFill>
                <a:latin typeface="Bryndan Write"/>
              </a:rPr>
              <a:t>Bu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hırslı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sörfçü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,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daha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on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üç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yaşındayken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uğradığı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köpekbalığı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saldırısında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kolunu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kaybetti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. Bu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olay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nedeniyle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halkın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ilgi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sohbet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programlarında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ve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hayatını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anlatan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bir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Hollywood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odağı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oldu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yer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aldı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.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Sadece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sulara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dönmekle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kalmadı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,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dünyanın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en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büyük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filminde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dalgalarından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biri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üzerinde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sörf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yapmaya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devam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Bryndan Write"/>
              </a:rPr>
              <a:t>etti</a:t>
            </a:r>
            <a:r>
              <a:rPr lang="en-US" sz="2700" dirty="0">
                <a:solidFill>
                  <a:srgbClr val="073A64"/>
                </a:solidFill>
                <a:latin typeface="Bryndan Write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6497" y="219075"/>
            <a:ext cx="2507124" cy="4642823"/>
          </a:xfrm>
          <a:custGeom>
            <a:avLst/>
            <a:gdLst/>
            <a:ahLst/>
            <a:cxnLst/>
            <a:rect l="l" t="t" r="r" b="b"/>
            <a:pathLst>
              <a:path w="5014248" h="9285645">
                <a:moveTo>
                  <a:pt x="0" y="0"/>
                </a:moveTo>
                <a:lnTo>
                  <a:pt x="5014249" y="0"/>
                </a:lnTo>
                <a:lnTo>
                  <a:pt x="5014249" y="9285645"/>
                </a:lnTo>
                <a:lnTo>
                  <a:pt x="0" y="9285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0095" y="799485"/>
            <a:ext cx="5925301" cy="419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9"/>
              </a:lnSpc>
            </a:pP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Lisedeyken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basketbol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takımına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girmeyi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denedi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,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ama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başaramadı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. Buna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rağmen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, NBA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tarihindeki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en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ünlü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basketbol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oyuncularından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biri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oldu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.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Şöyle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diyordu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: "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Kariyerim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boyunca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,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dokuz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binden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fazla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atış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kaçırdım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.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Yaklaşık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üç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yüz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oyun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kaybettim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. Tam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yirmi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altı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kez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,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oyunda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galibiyet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getirebilecek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O son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atış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için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bana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güvendiler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,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ama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ben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kaçırdım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.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Hayatım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boyunca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defalarca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kez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başarısızlığa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uğradım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.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işte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bu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yüzden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de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başarılı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2300" dirty="0" err="1">
                <a:solidFill>
                  <a:srgbClr val="073A64"/>
                </a:solidFill>
                <a:latin typeface="Bryndan Write"/>
              </a:rPr>
              <a:t>oldum</a:t>
            </a:r>
            <a:r>
              <a:rPr lang="en-US" sz="2300" dirty="0">
                <a:solidFill>
                  <a:srgbClr val="073A64"/>
                </a:solidFill>
                <a:latin typeface="Bryndan Write"/>
              </a:rPr>
              <a:t>."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071934" y="261620"/>
            <a:ext cx="3429023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r>
              <a:rPr lang="en-US" sz="2900" dirty="0">
                <a:solidFill>
                  <a:srgbClr val="073A64"/>
                </a:solidFill>
                <a:latin typeface="DejaVu Serif Bold"/>
              </a:rPr>
              <a:t>Michael Jordan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87575">
            <a:off x="2590082" y="-768575"/>
            <a:ext cx="3963838" cy="6538792"/>
          </a:xfrm>
          <a:custGeom>
            <a:avLst/>
            <a:gdLst/>
            <a:ahLst/>
            <a:cxnLst/>
            <a:rect l="l" t="t" r="r" b="b"/>
            <a:pathLst>
              <a:path w="7927676" h="13077584">
                <a:moveTo>
                  <a:pt x="0" y="0"/>
                </a:moveTo>
                <a:lnTo>
                  <a:pt x="7927676" y="0"/>
                </a:lnTo>
                <a:lnTo>
                  <a:pt x="7927676" y="13077583"/>
                </a:lnTo>
                <a:lnTo>
                  <a:pt x="0" y="13077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907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34835" y="1752810"/>
            <a:ext cx="4750309" cy="1907276"/>
            <a:chOff x="0" y="-73238"/>
            <a:chExt cx="12667490" cy="5086068"/>
          </a:xfrm>
        </p:grpSpPr>
        <p:sp>
          <p:nvSpPr>
            <p:cNvPr id="4" name="TextBox 4"/>
            <p:cNvSpPr txBox="1"/>
            <p:nvPr/>
          </p:nvSpPr>
          <p:spPr>
            <a:xfrm>
              <a:off x="0" y="-73238"/>
              <a:ext cx="12667490" cy="4035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47"/>
                </a:lnSpc>
              </a:pPr>
              <a:r>
                <a:rPr lang="en-US" sz="5000" dirty="0">
                  <a:solidFill>
                    <a:srgbClr val="073A64"/>
                  </a:solidFill>
                  <a:latin typeface="Bryndan Write"/>
                </a:rPr>
                <a:t>DİNLEDİĞİNİZ İÇİN TEŞEKKÜRLER!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36709" y="3815921"/>
              <a:ext cx="11250954" cy="1196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4"/>
                </a:lnSpc>
              </a:pPr>
              <a:r>
                <a:rPr lang="en-US" sz="2700" dirty="0" err="1">
                  <a:solidFill>
                    <a:srgbClr val="073A64"/>
                  </a:solidFill>
                  <a:latin typeface="KG Primary Penmanship"/>
                </a:rPr>
                <a:t>Harika</a:t>
              </a:r>
              <a:r>
                <a:rPr lang="en-US" sz="27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700" dirty="0" err="1">
                  <a:solidFill>
                    <a:srgbClr val="073A64"/>
                  </a:solidFill>
                  <a:latin typeface="KG Primary Penmanship"/>
                </a:rPr>
                <a:t>bir</a:t>
              </a:r>
              <a:r>
                <a:rPr lang="en-US" sz="27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700" dirty="0" err="1">
                  <a:solidFill>
                    <a:srgbClr val="073A64"/>
                  </a:solidFill>
                  <a:latin typeface="KG Primary Penmanship"/>
                </a:rPr>
                <a:t>gün</a:t>
              </a:r>
              <a:r>
                <a:rPr lang="en-US" sz="27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700" dirty="0" err="1">
                  <a:solidFill>
                    <a:srgbClr val="073A64"/>
                  </a:solidFill>
                  <a:latin typeface="KG Primary Penmanship"/>
                </a:rPr>
                <a:t>geçirmeniz</a:t>
              </a:r>
              <a:r>
                <a:rPr lang="en-US" sz="2700" dirty="0">
                  <a:solidFill>
                    <a:srgbClr val="073A64"/>
                  </a:solidFill>
                  <a:latin typeface="KG Primary Penmanship"/>
                </a:rPr>
                <a:t> </a:t>
              </a:r>
              <a:r>
                <a:rPr lang="en-US" sz="2700" dirty="0" err="1">
                  <a:solidFill>
                    <a:srgbClr val="073A64"/>
                  </a:solidFill>
                  <a:latin typeface="KG Primary Penmanship"/>
                </a:rPr>
                <a:t>dileğiyle</a:t>
              </a:r>
              <a:r>
                <a:rPr lang="en-US" sz="2700" dirty="0">
                  <a:solidFill>
                    <a:srgbClr val="073A64"/>
                  </a:solidFill>
                  <a:latin typeface="KG Primary Penmanship"/>
                </a:rPr>
                <a:t>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-383192">
            <a:off x="514351" y="2331456"/>
            <a:ext cx="1357921" cy="1620079"/>
            <a:chOff x="0" y="0"/>
            <a:chExt cx="3621121" cy="43202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21121" cy="4320209"/>
            </a:xfrm>
            <a:custGeom>
              <a:avLst/>
              <a:gdLst/>
              <a:ahLst/>
              <a:cxnLst/>
              <a:rect l="l" t="t" r="r" b="b"/>
              <a:pathLst>
                <a:path w="3621121" h="4320209">
                  <a:moveTo>
                    <a:pt x="0" y="0"/>
                  </a:moveTo>
                  <a:lnTo>
                    <a:pt x="3621121" y="0"/>
                  </a:lnTo>
                  <a:lnTo>
                    <a:pt x="3621121" y="4320209"/>
                  </a:lnTo>
                  <a:lnTo>
                    <a:pt x="0" y="4320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00886" y="1834941"/>
              <a:ext cx="1923010" cy="650327"/>
            </a:xfrm>
            <a:custGeom>
              <a:avLst/>
              <a:gdLst/>
              <a:ahLst/>
              <a:cxnLst/>
              <a:rect l="l" t="t" r="r" b="b"/>
              <a:pathLst>
                <a:path w="1923010" h="650327">
                  <a:moveTo>
                    <a:pt x="0" y="0"/>
                  </a:moveTo>
                  <a:lnTo>
                    <a:pt x="1923010" y="0"/>
                  </a:lnTo>
                  <a:lnTo>
                    <a:pt x="1923010" y="650327"/>
                  </a:lnTo>
                  <a:lnTo>
                    <a:pt x="0" y="650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127113" y="2770990"/>
              <a:ext cx="1470555" cy="847575"/>
            </a:xfrm>
            <a:custGeom>
              <a:avLst/>
              <a:gdLst/>
              <a:ahLst/>
              <a:cxnLst/>
              <a:rect l="l" t="t" r="r" b="b"/>
              <a:pathLst>
                <a:path w="1470555" h="847575">
                  <a:moveTo>
                    <a:pt x="0" y="0"/>
                  </a:moveTo>
                  <a:lnTo>
                    <a:pt x="1470556" y="0"/>
                  </a:lnTo>
                  <a:lnTo>
                    <a:pt x="1470556" y="847575"/>
                  </a:lnTo>
                  <a:lnTo>
                    <a:pt x="0" y="847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496471">
            <a:off x="6994148" y="1064242"/>
            <a:ext cx="1682409" cy="1636525"/>
            <a:chOff x="0" y="0"/>
            <a:chExt cx="4486423" cy="43640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86423" cy="4364066"/>
            </a:xfrm>
            <a:custGeom>
              <a:avLst/>
              <a:gdLst/>
              <a:ahLst/>
              <a:cxnLst/>
              <a:rect l="l" t="t" r="r" b="b"/>
              <a:pathLst>
                <a:path w="4486423" h="4364066">
                  <a:moveTo>
                    <a:pt x="0" y="0"/>
                  </a:moveTo>
                  <a:lnTo>
                    <a:pt x="4486423" y="0"/>
                  </a:lnTo>
                  <a:lnTo>
                    <a:pt x="4486423" y="4364066"/>
                  </a:lnTo>
                  <a:lnTo>
                    <a:pt x="0" y="4364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137372" y="1517086"/>
              <a:ext cx="1988988" cy="603929"/>
            </a:xfrm>
            <a:custGeom>
              <a:avLst/>
              <a:gdLst/>
              <a:ahLst/>
              <a:cxnLst/>
              <a:rect l="l" t="t" r="r" b="b"/>
              <a:pathLst>
                <a:path w="1988988" h="603929">
                  <a:moveTo>
                    <a:pt x="0" y="0"/>
                  </a:moveTo>
                  <a:lnTo>
                    <a:pt x="1988988" y="0"/>
                  </a:lnTo>
                  <a:lnTo>
                    <a:pt x="1988988" y="603930"/>
                  </a:lnTo>
                  <a:lnTo>
                    <a:pt x="0" y="603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521405" y="2711036"/>
              <a:ext cx="1424383" cy="810603"/>
            </a:xfrm>
            <a:custGeom>
              <a:avLst/>
              <a:gdLst/>
              <a:ahLst/>
              <a:cxnLst/>
              <a:rect l="l" t="t" r="r" b="b"/>
              <a:pathLst>
                <a:path w="1424383" h="810603">
                  <a:moveTo>
                    <a:pt x="0" y="0"/>
                  </a:moveTo>
                  <a:lnTo>
                    <a:pt x="1424383" y="0"/>
                  </a:lnTo>
                  <a:lnTo>
                    <a:pt x="1424383" y="810603"/>
                  </a:lnTo>
                  <a:lnTo>
                    <a:pt x="0" y="810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 cstate="print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3674463" y="4237282"/>
            <a:ext cx="1381588" cy="391868"/>
          </a:xfrm>
          <a:custGeom>
            <a:avLst/>
            <a:gdLst/>
            <a:ahLst/>
            <a:cxnLst/>
            <a:rect l="l" t="t" r="r" b="b"/>
            <a:pathLst>
              <a:path w="2763175" h="783737">
                <a:moveTo>
                  <a:pt x="0" y="0"/>
                </a:moveTo>
                <a:lnTo>
                  <a:pt x="2763176" y="0"/>
                </a:lnTo>
                <a:lnTo>
                  <a:pt x="2763176" y="783737"/>
                </a:lnTo>
                <a:lnTo>
                  <a:pt x="0" y="7837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85269">
            <a:off x="1199615" y="-371265"/>
            <a:ext cx="6338190" cy="5023016"/>
          </a:xfrm>
          <a:custGeom>
            <a:avLst/>
            <a:gdLst/>
            <a:ahLst/>
            <a:cxnLst/>
            <a:rect l="l" t="t" r="r" b="b"/>
            <a:pathLst>
              <a:path w="12676380" h="10046031">
                <a:moveTo>
                  <a:pt x="0" y="0"/>
                </a:moveTo>
                <a:lnTo>
                  <a:pt x="12676380" y="0"/>
                </a:lnTo>
                <a:lnTo>
                  <a:pt x="12676380" y="10046031"/>
                </a:lnTo>
                <a:lnTo>
                  <a:pt x="0" y="10046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880421">
            <a:off x="5525711" y="489397"/>
            <a:ext cx="1692165" cy="443039"/>
          </a:xfrm>
          <a:custGeom>
            <a:avLst/>
            <a:gdLst/>
            <a:ahLst/>
            <a:cxnLst/>
            <a:rect l="l" t="t" r="r" b="b"/>
            <a:pathLst>
              <a:path w="3384330" h="886079">
                <a:moveTo>
                  <a:pt x="0" y="0"/>
                </a:moveTo>
                <a:lnTo>
                  <a:pt x="3384330" y="0"/>
                </a:lnTo>
                <a:lnTo>
                  <a:pt x="3384330" y="886079"/>
                </a:lnTo>
                <a:lnTo>
                  <a:pt x="0" y="886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2392657"/>
            <a:ext cx="2681016" cy="2701276"/>
          </a:xfrm>
          <a:custGeom>
            <a:avLst/>
            <a:gdLst/>
            <a:ahLst/>
            <a:cxnLst/>
            <a:rect l="l" t="t" r="r" b="b"/>
            <a:pathLst>
              <a:path w="5362032" h="5402551">
                <a:moveTo>
                  <a:pt x="0" y="0"/>
                </a:moveTo>
                <a:lnTo>
                  <a:pt x="5362032" y="0"/>
                </a:lnTo>
                <a:lnTo>
                  <a:pt x="5362032" y="5402552"/>
                </a:lnTo>
                <a:lnTo>
                  <a:pt x="0" y="54025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826495" y="2526448"/>
            <a:ext cx="3191793" cy="2517527"/>
          </a:xfrm>
          <a:custGeom>
            <a:avLst/>
            <a:gdLst/>
            <a:ahLst/>
            <a:cxnLst/>
            <a:rect l="l" t="t" r="r" b="b"/>
            <a:pathLst>
              <a:path w="6383586" h="5035054">
                <a:moveTo>
                  <a:pt x="0" y="0"/>
                </a:moveTo>
                <a:lnTo>
                  <a:pt x="6383587" y="0"/>
                </a:lnTo>
                <a:lnTo>
                  <a:pt x="6383587" y="5035054"/>
                </a:lnTo>
                <a:lnTo>
                  <a:pt x="0" y="503505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095716" y="1635420"/>
            <a:ext cx="4952568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3600" dirty="0">
                <a:solidFill>
                  <a:srgbClr val="073A64"/>
                </a:solidFill>
                <a:latin typeface="Bryndan Write"/>
              </a:rPr>
              <a:t>“</a:t>
            </a:r>
            <a:r>
              <a:rPr lang="en-US" sz="3600" dirty="0" err="1">
                <a:solidFill>
                  <a:srgbClr val="073A64"/>
                </a:solidFill>
                <a:latin typeface="Bryndan Write"/>
              </a:rPr>
              <a:t>Hayatın</a:t>
            </a:r>
            <a:r>
              <a:rPr lang="en-US" sz="36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600" dirty="0" err="1">
                <a:solidFill>
                  <a:srgbClr val="073A64"/>
                </a:solidFill>
                <a:latin typeface="Bryndan Write"/>
              </a:rPr>
              <a:t>iniş</a:t>
            </a:r>
            <a:r>
              <a:rPr lang="en-US" sz="36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600" dirty="0" err="1">
                <a:solidFill>
                  <a:srgbClr val="073A64"/>
                </a:solidFill>
                <a:latin typeface="Bryndan Write"/>
              </a:rPr>
              <a:t>çıkışlarıyla</a:t>
            </a:r>
            <a:r>
              <a:rPr lang="en-US" sz="36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600" dirty="0" err="1">
                <a:solidFill>
                  <a:srgbClr val="073A64"/>
                </a:solidFill>
                <a:latin typeface="Bryndan Write"/>
              </a:rPr>
              <a:t>başa</a:t>
            </a:r>
            <a:r>
              <a:rPr lang="en-US" sz="36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600" dirty="0" err="1">
                <a:solidFill>
                  <a:srgbClr val="073A64"/>
                </a:solidFill>
                <a:latin typeface="Bryndan Write"/>
              </a:rPr>
              <a:t>çıkabilme</a:t>
            </a:r>
            <a:endParaRPr lang="en-US" sz="3600" dirty="0">
              <a:solidFill>
                <a:srgbClr val="073A64"/>
              </a:solidFill>
              <a:latin typeface="Bryndan Write"/>
            </a:endParaRPr>
          </a:p>
          <a:p>
            <a:pPr algn="ctr">
              <a:lnSpc>
                <a:spcPts val="4300"/>
              </a:lnSpc>
            </a:pPr>
            <a:r>
              <a:rPr lang="en-US" sz="3600" dirty="0" err="1">
                <a:solidFill>
                  <a:srgbClr val="073A64"/>
                </a:solidFill>
                <a:latin typeface="Bryndan Write"/>
              </a:rPr>
              <a:t>becerisi</a:t>
            </a:r>
            <a:r>
              <a:rPr lang="en-US" sz="3600" dirty="0">
                <a:solidFill>
                  <a:srgbClr val="073A64"/>
                </a:solidFill>
                <a:latin typeface="Bryndan Write"/>
              </a:rPr>
              <a:t>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1912">
            <a:off x="1242014" y="748232"/>
            <a:ext cx="6954906" cy="3844166"/>
          </a:xfrm>
          <a:custGeom>
            <a:avLst/>
            <a:gdLst/>
            <a:ahLst/>
            <a:cxnLst/>
            <a:rect l="l" t="t" r="r" b="b"/>
            <a:pathLst>
              <a:path w="13909812" h="7688332">
                <a:moveTo>
                  <a:pt x="0" y="0"/>
                </a:moveTo>
                <a:lnTo>
                  <a:pt x="13909812" y="0"/>
                </a:lnTo>
                <a:lnTo>
                  <a:pt x="13909812" y="7688332"/>
                </a:lnTo>
                <a:lnTo>
                  <a:pt x="0" y="7688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41645" y="1435245"/>
            <a:ext cx="5355644" cy="29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5"/>
              </a:lnSpc>
            </a:pP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Psikolojik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olarak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sağlam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olduğunda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,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geçmişteki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zorluklardan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ders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alırsın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;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böylece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gelecekteki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sorunları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da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daha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büyük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bir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öz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güven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ve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güçle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200" dirty="0" err="1">
                <a:solidFill>
                  <a:srgbClr val="073A64"/>
                </a:solidFill>
                <a:latin typeface="Bryndan Write"/>
              </a:rPr>
              <a:t>karşılayabilirsin</a:t>
            </a:r>
            <a:r>
              <a:rPr lang="en-US" sz="3200" dirty="0">
                <a:solidFill>
                  <a:srgbClr val="073A64"/>
                </a:solidFill>
                <a:latin typeface="Bryndan Write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14350" y="3446451"/>
            <a:ext cx="1450034" cy="1466027"/>
            <a:chOff x="0" y="0"/>
            <a:chExt cx="3866757" cy="39094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66757" cy="3909405"/>
            </a:xfrm>
            <a:custGeom>
              <a:avLst/>
              <a:gdLst/>
              <a:ahLst/>
              <a:cxnLst/>
              <a:rect l="l" t="t" r="r" b="b"/>
              <a:pathLst>
                <a:path w="3866757" h="3909405">
                  <a:moveTo>
                    <a:pt x="0" y="0"/>
                  </a:moveTo>
                  <a:lnTo>
                    <a:pt x="3866757" y="0"/>
                  </a:lnTo>
                  <a:lnTo>
                    <a:pt x="3866757" y="3909405"/>
                  </a:lnTo>
                  <a:lnTo>
                    <a:pt x="0" y="3909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944216" y="1954702"/>
              <a:ext cx="1978324" cy="435231"/>
            </a:xfrm>
            <a:custGeom>
              <a:avLst/>
              <a:gdLst/>
              <a:ahLst/>
              <a:cxnLst/>
              <a:rect l="l" t="t" r="r" b="b"/>
              <a:pathLst>
                <a:path w="1978324" h="435231">
                  <a:moveTo>
                    <a:pt x="0" y="0"/>
                  </a:moveTo>
                  <a:lnTo>
                    <a:pt x="1978325" y="0"/>
                  </a:lnTo>
                  <a:lnTo>
                    <a:pt x="1978325" y="435232"/>
                  </a:lnTo>
                  <a:lnTo>
                    <a:pt x="0" y="435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-10694481">
            <a:off x="3526253" y="626063"/>
            <a:ext cx="1963931" cy="546330"/>
          </a:xfrm>
          <a:custGeom>
            <a:avLst/>
            <a:gdLst/>
            <a:ahLst/>
            <a:cxnLst/>
            <a:rect l="l" t="t" r="r" b="b"/>
            <a:pathLst>
              <a:path w="3927862" h="1092660">
                <a:moveTo>
                  <a:pt x="0" y="0"/>
                </a:moveTo>
                <a:lnTo>
                  <a:pt x="3927862" y="0"/>
                </a:lnTo>
                <a:lnTo>
                  <a:pt x="3927862" y="1092660"/>
                </a:lnTo>
                <a:lnTo>
                  <a:pt x="0" y="10926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18405" y="129942"/>
            <a:ext cx="2225596" cy="2144918"/>
          </a:xfrm>
          <a:custGeom>
            <a:avLst/>
            <a:gdLst/>
            <a:ahLst/>
            <a:cxnLst/>
            <a:rect l="l" t="t" r="r" b="b"/>
            <a:pathLst>
              <a:path w="4451191" h="4289835">
                <a:moveTo>
                  <a:pt x="0" y="0"/>
                </a:moveTo>
                <a:lnTo>
                  <a:pt x="4451191" y="0"/>
                </a:lnTo>
                <a:lnTo>
                  <a:pt x="4451191" y="4289835"/>
                </a:lnTo>
                <a:lnTo>
                  <a:pt x="0" y="4289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6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068289">
            <a:off x="1601038" y="-576135"/>
            <a:ext cx="5701664" cy="6697991"/>
          </a:xfrm>
          <a:custGeom>
            <a:avLst/>
            <a:gdLst/>
            <a:ahLst/>
            <a:cxnLst/>
            <a:rect l="l" t="t" r="r" b="b"/>
            <a:pathLst>
              <a:path w="11403328" h="13395981">
                <a:moveTo>
                  <a:pt x="0" y="0"/>
                </a:moveTo>
                <a:lnTo>
                  <a:pt x="11403328" y="0"/>
                </a:lnTo>
                <a:lnTo>
                  <a:pt x="11403328" y="13395981"/>
                </a:lnTo>
                <a:lnTo>
                  <a:pt x="0" y="13395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63167" y="1239334"/>
            <a:ext cx="5017669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5"/>
              </a:lnSpc>
            </a:pP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Psikolojik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sağlamlık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;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yoğun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,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zor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duyguları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hissetmeyeceğin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ve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yaşamında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zorluklar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olmayacağı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anlamına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gelmez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12284" y="1676745"/>
            <a:ext cx="1877383" cy="1790012"/>
            <a:chOff x="0" y="0"/>
            <a:chExt cx="5006355" cy="4773364"/>
          </a:xfrm>
        </p:grpSpPr>
        <p:sp>
          <p:nvSpPr>
            <p:cNvPr id="5" name="Freeform 5"/>
            <p:cNvSpPr/>
            <p:nvPr/>
          </p:nvSpPr>
          <p:spPr>
            <a:xfrm rot="335732">
              <a:off x="200865" y="214136"/>
              <a:ext cx="4604626" cy="4345092"/>
            </a:xfrm>
            <a:custGeom>
              <a:avLst/>
              <a:gdLst/>
              <a:ahLst/>
              <a:cxnLst/>
              <a:rect l="l" t="t" r="r" b="b"/>
              <a:pathLst>
                <a:path w="4604626" h="4345092">
                  <a:moveTo>
                    <a:pt x="0" y="0"/>
                  </a:moveTo>
                  <a:lnTo>
                    <a:pt x="4604625" y="0"/>
                  </a:lnTo>
                  <a:lnTo>
                    <a:pt x="4604625" y="4345092"/>
                  </a:lnTo>
                  <a:lnTo>
                    <a:pt x="0" y="4345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335732">
              <a:off x="1698082" y="2588419"/>
              <a:ext cx="1441973" cy="1313507"/>
            </a:xfrm>
            <a:custGeom>
              <a:avLst/>
              <a:gdLst/>
              <a:ahLst/>
              <a:cxnLst/>
              <a:rect l="l" t="t" r="r" b="b"/>
              <a:pathLst>
                <a:path w="1441973" h="1313507">
                  <a:moveTo>
                    <a:pt x="0" y="0"/>
                  </a:moveTo>
                  <a:lnTo>
                    <a:pt x="1441974" y="0"/>
                  </a:lnTo>
                  <a:lnTo>
                    <a:pt x="1441974" y="1313507"/>
                  </a:lnTo>
                  <a:lnTo>
                    <a:pt x="0" y="1313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335732">
              <a:off x="1386287" y="1689397"/>
              <a:ext cx="2301932" cy="698950"/>
            </a:xfrm>
            <a:custGeom>
              <a:avLst/>
              <a:gdLst/>
              <a:ahLst/>
              <a:cxnLst/>
              <a:rect l="l" t="t" r="r" b="b"/>
              <a:pathLst>
                <a:path w="2301932" h="698950">
                  <a:moveTo>
                    <a:pt x="0" y="0"/>
                  </a:moveTo>
                  <a:lnTo>
                    <a:pt x="2301932" y="0"/>
                  </a:lnTo>
                  <a:lnTo>
                    <a:pt x="2301932" y="698950"/>
                  </a:lnTo>
                  <a:lnTo>
                    <a:pt x="0" y="698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3571124" y="237744"/>
            <a:ext cx="2001755" cy="553212"/>
          </a:xfrm>
          <a:custGeom>
            <a:avLst/>
            <a:gdLst/>
            <a:ahLst/>
            <a:cxnLst/>
            <a:rect l="l" t="t" r="r" b="b"/>
            <a:pathLst>
              <a:path w="4003509" h="1106424">
                <a:moveTo>
                  <a:pt x="0" y="0"/>
                </a:moveTo>
                <a:lnTo>
                  <a:pt x="4003508" y="0"/>
                </a:lnTo>
                <a:lnTo>
                  <a:pt x="4003508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82119" y="3353385"/>
            <a:ext cx="1359607" cy="1529210"/>
            <a:chOff x="0" y="0"/>
            <a:chExt cx="3625617" cy="40778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25617" cy="4077892"/>
            </a:xfrm>
            <a:custGeom>
              <a:avLst/>
              <a:gdLst/>
              <a:ahLst/>
              <a:cxnLst/>
              <a:rect l="l" t="t" r="r" b="b"/>
              <a:pathLst>
                <a:path w="3625617" h="4077892">
                  <a:moveTo>
                    <a:pt x="0" y="0"/>
                  </a:moveTo>
                  <a:lnTo>
                    <a:pt x="3625617" y="0"/>
                  </a:lnTo>
                  <a:lnTo>
                    <a:pt x="3625617" y="4077892"/>
                  </a:lnTo>
                  <a:lnTo>
                    <a:pt x="0" y="40778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645262" y="1582542"/>
              <a:ext cx="2335092" cy="912809"/>
            </a:xfrm>
            <a:custGeom>
              <a:avLst/>
              <a:gdLst/>
              <a:ahLst/>
              <a:cxnLst/>
              <a:rect l="l" t="t" r="r" b="b"/>
              <a:pathLst>
                <a:path w="2335092" h="912809">
                  <a:moveTo>
                    <a:pt x="0" y="0"/>
                  </a:moveTo>
                  <a:lnTo>
                    <a:pt x="2335092" y="0"/>
                  </a:lnTo>
                  <a:lnTo>
                    <a:pt x="2335092" y="912808"/>
                  </a:lnTo>
                  <a:lnTo>
                    <a:pt x="0" y="912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 cstate="print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145652" y="2715504"/>
              <a:ext cx="1334313" cy="769049"/>
            </a:xfrm>
            <a:custGeom>
              <a:avLst/>
              <a:gdLst/>
              <a:ahLst/>
              <a:cxnLst/>
              <a:rect l="l" t="t" r="r" b="b"/>
              <a:pathLst>
                <a:path w="1334313" h="769049">
                  <a:moveTo>
                    <a:pt x="0" y="0"/>
                  </a:moveTo>
                  <a:lnTo>
                    <a:pt x="1334313" y="0"/>
                  </a:lnTo>
                  <a:lnTo>
                    <a:pt x="1334313" y="769049"/>
                  </a:lnTo>
                  <a:lnTo>
                    <a:pt x="0" y="769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 cstate="print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456517" y="1055832"/>
            <a:ext cx="6230969" cy="3132686"/>
            <a:chOff x="0" y="0"/>
            <a:chExt cx="7820660" cy="3931920"/>
          </a:xfrm>
        </p:grpSpPr>
        <p:sp>
          <p:nvSpPr>
            <p:cNvPr id="3" name="Freeform 3"/>
            <p:cNvSpPr/>
            <p:nvPr/>
          </p:nvSpPr>
          <p:spPr>
            <a:xfrm>
              <a:off x="-11430" y="-1270"/>
              <a:ext cx="7843520" cy="3934460"/>
            </a:xfrm>
            <a:custGeom>
              <a:avLst/>
              <a:gdLst/>
              <a:ahLst/>
              <a:cxnLst/>
              <a:rect l="l" t="t" r="r" b="b"/>
              <a:pathLst>
                <a:path w="7843520" h="3934460">
                  <a:moveTo>
                    <a:pt x="7797800" y="1043940"/>
                  </a:moveTo>
                  <a:cubicBezTo>
                    <a:pt x="7791450" y="952500"/>
                    <a:pt x="7766050" y="863600"/>
                    <a:pt x="7727950" y="777240"/>
                  </a:cubicBezTo>
                  <a:cubicBezTo>
                    <a:pt x="7592060" y="478790"/>
                    <a:pt x="7280910" y="233680"/>
                    <a:pt x="6954519" y="189230"/>
                  </a:cubicBezTo>
                  <a:cubicBezTo>
                    <a:pt x="6681469" y="156210"/>
                    <a:pt x="6409689" y="127000"/>
                    <a:pt x="6139179" y="102870"/>
                  </a:cubicBezTo>
                  <a:cubicBezTo>
                    <a:pt x="5712459" y="64770"/>
                    <a:pt x="5287009" y="36830"/>
                    <a:pt x="4864099" y="20320"/>
                  </a:cubicBezTo>
                  <a:cubicBezTo>
                    <a:pt x="4464049" y="5080"/>
                    <a:pt x="4065269" y="0"/>
                    <a:pt x="3665219" y="3810"/>
                  </a:cubicBezTo>
                  <a:cubicBezTo>
                    <a:pt x="2744470" y="12700"/>
                    <a:pt x="1823720" y="74930"/>
                    <a:pt x="889000" y="189230"/>
                  </a:cubicBezTo>
                  <a:cubicBezTo>
                    <a:pt x="469900" y="246380"/>
                    <a:pt x="76200" y="635000"/>
                    <a:pt x="45720" y="1042670"/>
                  </a:cubicBezTo>
                  <a:cubicBezTo>
                    <a:pt x="0" y="1657350"/>
                    <a:pt x="0" y="2274570"/>
                    <a:pt x="45720" y="2890520"/>
                  </a:cubicBezTo>
                  <a:cubicBezTo>
                    <a:pt x="76200" y="3299460"/>
                    <a:pt x="468630" y="3688080"/>
                    <a:pt x="889000" y="3743960"/>
                  </a:cubicBezTo>
                  <a:cubicBezTo>
                    <a:pt x="1336040" y="3798570"/>
                    <a:pt x="1780540" y="3841750"/>
                    <a:pt x="2223770" y="3872230"/>
                  </a:cubicBezTo>
                  <a:cubicBezTo>
                    <a:pt x="2600960" y="3898900"/>
                    <a:pt x="2978150" y="3916680"/>
                    <a:pt x="3352800" y="3924300"/>
                  </a:cubicBezTo>
                  <a:cubicBezTo>
                    <a:pt x="3804920" y="3934460"/>
                    <a:pt x="4258310" y="3933190"/>
                    <a:pt x="4710430" y="3917950"/>
                  </a:cubicBezTo>
                  <a:cubicBezTo>
                    <a:pt x="5030470" y="3907790"/>
                    <a:pt x="5350510" y="3891280"/>
                    <a:pt x="5670550" y="3867150"/>
                  </a:cubicBezTo>
                  <a:cubicBezTo>
                    <a:pt x="5797550" y="3858260"/>
                    <a:pt x="5925820" y="3848100"/>
                    <a:pt x="6052820" y="3836670"/>
                  </a:cubicBezTo>
                  <a:cubicBezTo>
                    <a:pt x="6245860" y="3820161"/>
                    <a:pt x="6438900" y="3801111"/>
                    <a:pt x="6631940" y="3779520"/>
                  </a:cubicBezTo>
                  <a:cubicBezTo>
                    <a:pt x="6738620" y="3768090"/>
                    <a:pt x="6845300" y="3755390"/>
                    <a:pt x="6951980" y="3742690"/>
                  </a:cubicBezTo>
                  <a:cubicBezTo>
                    <a:pt x="7372350" y="3685540"/>
                    <a:pt x="7764780" y="3296920"/>
                    <a:pt x="7796530" y="2889251"/>
                  </a:cubicBezTo>
                  <a:cubicBezTo>
                    <a:pt x="7843520" y="2275840"/>
                    <a:pt x="7843520" y="1658620"/>
                    <a:pt x="7797800" y="1043940"/>
                  </a:cubicBezTo>
                  <a:close/>
                </a:path>
              </a:pathLst>
            </a:custGeom>
            <a:solidFill>
              <a:srgbClr val="FFFAE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1785918" y="1464462"/>
            <a:ext cx="5589062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5"/>
              </a:lnSpc>
            </a:pP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Psikolojik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sağlamlık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,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ya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hep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ya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hiç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denilen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;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yani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ya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sahipsin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ya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da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değilsin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diyebileceğimiz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bir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şey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değildir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. </a:t>
            </a:r>
          </a:p>
        </p:txBody>
      </p:sp>
      <p:sp>
        <p:nvSpPr>
          <p:cNvPr id="5" name="Freeform 5"/>
          <p:cNvSpPr/>
          <p:nvPr/>
        </p:nvSpPr>
        <p:spPr>
          <a:xfrm>
            <a:off x="3176549" y="835096"/>
            <a:ext cx="2790902" cy="441470"/>
          </a:xfrm>
          <a:custGeom>
            <a:avLst/>
            <a:gdLst/>
            <a:ahLst/>
            <a:cxnLst/>
            <a:rect l="l" t="t" r="r" b="b"/>
            <a:pathLst>
              <a:path w="5581804" h="882940">
                <a:moveTo>
                  <a:pt x="0" y="0"/>
                </a:moveTo>
                <a:lnTo>
                  <a:pt x="5581804" y="0"/>
                </a:lnTo>
                <a:lnTo>
                  <a:pt x="5581804" y="882940"/>
                </a:lnTo>
                <a:lnTo>
                  <a:pt x="0" y="882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420769" y="3968737"/>
            <a:ext cx="2302462" cy="439561"/>
          </a:xfrm>
          <a:custGeom>
            <a:avLst/>
            <a:gdLst/>
            <a:ahLst/>
            <a:cxnLst/>
            <a:rect l="l" t="t" r="r" b="b"/>
            <a:pathLst>
              <a:path w="4604924" h="879122">
                <a:moveTo>
                  <a:pt x="0" y="0"/>
                </a:moveTo>
                <a:lnTo>
                  <a:pt x="4604924" y="0"/>
                </a:lnTo>
                <a:lnTo>
                  <a:pt x="4604924" y="879121"/>
                </a:lnTo>
                <a:lnTo>
                  <a:pt x="0" y="879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456517" y="1055832"/>
            <a:ext cx="6230969" cy="3132686"/>
            <a:chOff x="0" y="0"/>
            <a:chExt cx="7820660" cy="3931920"/>
          </a:xfrm>
        </p:grpSpPr>
        <p:sp>
          <p:nvSpPr>
            <p:cNvPr id="3" name="Freeform 3"/>
            <p:cNvSpPr/>
            <p:nvPr/>
          </p:nvSpPr>
          <p:spPr>
            <a:xfrm>
              <a:off x="-11430" y="-1270"/>
              <a:ext cx="7843520" cy="3934460"/>
            </a:xfrm>
            <a:custGeom>
              <a:avLst/>
              <a:gdLst/>
              <a:ahLst/>
              <a:cxnLst/>
              <a:rect l="l" t="t" r="r" b="b"/>
              <a:pathLst>
                <a:path w="7843520" h="3934460">
                  <a:moveTo>
                    <a:pt x="7797800" y="1043940"/>
                  </a:moveTo>
                  <a:cubicBezTo>
                    <a:pt x="7791450" y="952500"/>
                    <a:pt x="7766050" y="863600"/>
                    <a:pt x="7727950" y="777240"/>
                  </a:cubicBezTo>
                  <a:cubicBezTo>
                    <a:pt x="7592060" y="478790"/>
                    <a:pt x="7280910" y="233680"/>
                    <a:pt x="6954519" y="189230"/>
                  </a:cubicBezTo>
                  <a:cubicBezTo>
                    <a:pt x="6681469" y="156210"/>
                    <a:pt x="6409689" y="127000"/>
                    <a:pt x="6139179" y="102870"/>
                  </a:cubicBezTo>
                  <a:cubicBezTo>
                    <a:pt x="5712459" y="64770"/>
                    <a:pt x="5287009" y="36830"/>
                    <a:pt x="4864099" y="20320"/>
                  </a:cubicBezTo>
                  <a:cubicBezTo>
                    <a:pt x="4464049" y="5080"/>
                    <a:pt x="4065269" y="0"/>
                    <a:pt x="3665219" y="3810"/>
                  </a:cubicBezTo>
                  <a:cubicBezTo>
                    <a:pt x="2744470" y="12700"/>
                    <a:pt x="1823720" y="74930"/>
                    <a:pt x="889000" y="189230"/>
                  </a:cubicBezTo>
                  <a:cubicBezTo>
                    <a:pt x="469900" y="246380"/>
                    <a:pt x="76200" y="635000"/>
                    <a:pt x="45720" y="1042670"/>
                  </a:cubicBezTo>
                  <a:cubicBezTo>
                    <a:pt x="0" y="1657350"/>
                    <a:pt x="0" y="2274570"/>
                    <a:pt x="45720" y="2890520"/>
                  </a:cubicBezTo>
                  <a:cubicBezTo>
                    <a:pt x="76200" y="3299460"/>
                    <a:pt x="468630" y="3688080"/>
                    <a:pt x="889000" y="3743960"/>
                  </a:cubicBezTo>
                  <a:cubicBezTo>
                    <a:pt x="1336040" y="3798570"/>
                    <a:pt x="1780540" y="3841750"/>
                    <a:pt x="2223770" y="3872230"/>
                  </a:cubicBezTo>
                  <a:cubicBezTo>
                    <a:pt x="2600960" y="3898900"/>
                    <a:pt x="2978150" y="3916680"/>
                    <a:pt x="3352800" y="3924300"/>
                  </a:cubicBezTo>
                  <a:cubicBezTo>
                    <a:pt x="3804920" y="3934460"/>
                    <a:pt x="4258310" y="3933190"/>
                    <a:pt x="4710430" y="3917950"/>
                  </a:cubicBezTo>
                  <a:cubicBezTo>
                    <a:pt x="5030470" y="3907790"/>
                    <a:pt x="5350510" y="3891280"/>
                    <a:pt x="5670550" y="3867150"/>
                  </a:cubicBezTo>
                  <a:cubicBezTo>
                    <a:pt x="5797550" y="3858260"/>
                    <a:pt x="5925820" y="3848100"/>
                    <a:pt x="6052820" y="3836670"/>
                  </a:cubicBezTo>
                  <a:cubicBezTo>
                    <a:pt x="6245860" y="3820161"/>
                    <a:pt x="6438900" y="3801111"/>
                    <a:pt x="6631940" y="3779520"/>
                  </a:cubicBezTo>
                  <a:cubicBezTo>
                    <a:pt x="6738620" y="3768090"/>
                    <a:pt x="6845300" y="3755390"/>
                    <a:pt x="6951980" y="3742690"/>
                  </a:cubicBezTo>
                  <a:cubicBezTo>
                    <a:pt x="7372350" y="3685540"/>
                    <a:pt x="7764780" y="3296920"/>
                    <a:pt x="7796530" y="2889251"/>
                  </a:cubicBezTo>
                  <a:cubicBezTo>
                    <a:pt x="7843520" y="2275840"/>
                    <a:pt x="7843520" y="1658620"/>
                    <a:pt x="7797800" y="1043940"/>
                  </a:cubicBezTo>
                  <a:close/>
                </a:path>
              </a:pathLst>
            </a:custGeom>
            <a:solidFill>
              <a:srgbClr val="FFFAE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1777470" y="1588712"/>
            <a:ext cx="5589062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5"/>
              </a:lnSpc>
            </a:pP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İnsanların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çoğu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bazı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alanlarda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psikolojik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olarak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sağlamdır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ama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bazılarında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da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 </a:t>
            </a:r>
            <a:r>
              <a:rPr lang="en-US" sz="3700" dirty="0" err="1">
                <a:solidFill>
                  <a:srgbClr val="073A64"/>
                </a:solidFill>
                <a:latin typeface="Bryndan Write"/>
              </a:rPr>
              <a:t>değildir</a:t>
            </a:r>
            <a:r>
              <a:rPr lang="en-US" sz="3700" dirty="0">
                <a:solidFill>
                  <a:srgbClr val="073A64"/>
                </a:solidFill>
                <a:latin typeface="Bryndan Write"/>
              </a:rPr>
              <a:t>. </a:t>
            </a:r>
          </a:p>
        </p:txBody>
      </p:sp>
      <p:sp>
        <p:nvSpPr>
          <p:cNvPr id="5" name="Freeform 5"/>
          <p:cNvSpPr/>
          <p:nvPr/>
        </p:nvSpPr>
        <p:spPr>
          <a:xfrm>
            <a:off x="3176549" y="835096"/>
            <a:ext cx="2790902" cy="441470"/>
          </a:xfrm>
          <a:custGeom>
            <a:avLst/>
            <a:gdLst/>
            <a:ahLst/>
            <a:cxnLst/>
            <a:rect l="l" t="t" r="r" b="b"/>
            <a:pathLst>
              <a:path w="5581804" h="882940">
                <a:moveTo>
                  <a:pt x="0" y="0"/>
                </a:moveTo>
                <a:lnTo>
                  <a:pt x="5581804" y="0"/>
                </a:lnTo>
                <a:lnTo>
                  <a:pt x="5581804" y="882940"/>
                </a:lnTo>
                <a:lnTo>
                  <a:pt x="0" y="882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420769" y="3968737"/>
            <a:ext cx="2302462" cy="439561"/>
          </a:xfrm>
          <a:custGeom>
            <a:avLst/>
            <a:gdLst/>
            <a:ahLst/>
            <a:cxnLst/>
            <a:rect l="l" t="t" r="r" b="b"/>
            <a:pathLst>
              <a:path w="4604924" h="879122">
                <a:moveTo>
                  <a:pt x="0" y="0"/>
                </a:moveTo>
                <a:lnTo>
                  <a:pt x="4604924" y="0"/>
                </a:lnTo>
                <a:lnTo>
                  <a:pt x="4604924" y="879121"/>
                </a:lnTo>
                <a:lnTo>
                  <a:pt x="0" y="879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6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16209" y="218161"/>
            <a:ext cx="5007638" cy="4707179"/>
          </a:xfrm>
          <a:custGeom>
            <a:avLst/>
            <a:gdLst/>
            <a:ahLst/>
            <a:cxnLst/>
            <a:rect l="l" t="t" r="r" b="b"/>
            <a:pathLst>
              <a:path w="10015275" h="9414359">
                <a:moveTo>
                  <a:pt x="0" y="0"/>
                </a:moveTo>
                <a:lnTo>
                  <a:pt x="10015276" y="0"/>
                </a:lnTo>
                <a:lnTo>
                  <a:pt x="10015276" y="9414358"/>
                </a:lnTo>
                <a:lnTo>
                  <a:pt x="0" y="9414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49337">
            <a:off x="7794810" y="327448"/>
            <a:ext cx="1669683" cy="1624147"/>
          </a:xfrm>
          <a:custGeom>
            <a:avLst/>
            <a:gdLst/>
            <a:ahLst/>
            <a:cxnLst/>
            <a:rect l="l" t="t" r="r" b="b"/>
            <a:pathLst>
              <a:path w="3339366" h="3248293">
                <a:moveTo>
                  <a:pt x="0" y="0"/>
                </a:moveTo>
                <a:lnTo>
                  <a:pt x="3339366" y="0"/>
                </a:lnTo>
                <a:lnTo>
                  <a:pt x="3339366" y="3248293"/>
                </a:lnTo>
                <a:lnTo>
                  <a:pt x="0" y="3248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49337">
            <a:off x="8099018" y="801846"/>
            <a:ext cx="1061267" cy="675352"/>
          </a:xfrm>
          <a:custGeom>
            <a:avLst/>
            <a:gdLst/>
            <a:ahLst/>
            <a:cxnLst/>
            <a:rect l="l" t="t" r="r" b="b"/>
            <a:pathLst>
              <a:path w="2122534" h="1350703">
                <a:moveTo>
                  <a:pt x="0" y="0"/>
                </a:moveTo>
                <a:lnTo>
                  <a:pt x="2122534" y="0"/>
                </a:lnTo>
                <a:lnTo>
                  <a:pt x="2122534" y="1350703"/>
                </a:lnTo>
                <a:lnTo>
                  <a:pt x="0" y="135070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259960">
            <a:off x="2041599" y="3286714"/>
            <a:ext cx="1990432" cy="1784150"/>
            <a:chOff x="0" y="0"/>
            <a:chExt cx="5307818" cy="47577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07818" cy="4757735"/>
            </a:xfrm>
            <a:custGeom>
              <a:avLst/>
              <a:gdLst/>
              <a:ahLst/>
              <a:cxnLst/>
              <a:rect l="l" t="t" r="r" b="b"/>
              <a:pathLst>
                <a:path w="5307818" h="4757735">
                  <a:moveTo>
                    <a:pt x="0" y="0"/>
                  </a:moveTo>
                  <a:lnTo>
                    <a:pt x="5307818" y="0"/>
                  </a:lnTo>
                  <a:lnTo>
                    <a:pt x="5307818" y="4757735"/>
                  </a:lnTo>
                  <a:lnTo>
                    <a:pt x="0" y="4757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463798" y="1654564"/>
              <a:ext cx="2380221" cy="856880"/>
            </a:xfrm>
            <a:custGeom>
              <a:avLst/>
              <a:gdLst/>
              <a:ahLst/>
              <a:cxnLst/>
              <a:rect l="l" t="t" r="r" b="b"/>
              <a:pathLst>
                <a:path w="2380221" h="856880">
                  <a:moveTo>
                    <a:pt x="0" y="0"/>
                  </a:moveTo>
                  <a:lnTo>
                    <a:pt x="2380222" y="0"/>
                  </a:lnTo>
                  <a:lnTo>
                    <a:pt x="2380222" y="856879"/>
                  </a:lnTo>
                  <a:lnTo>
                    <a:pt x="0" y="85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996033" y="2643600"/>
              <a:ext cx="1293247" cy="627813"/>
            </a:xfrm>
            <a:custGeom>
              <a:avLst/>
              <a:gdLst/>
              <a:ahLst/>
              <a:cxnLst/>
              <a:rect l="l" t="t" r="r" b="b"/>
              <a:pathLst>
                <a:path w="1293247" h="627813">
                  <a:moveTo>
                    <a:pt x="0" y="0"/>
                  </a:moveTo>
                  <a:lnTo>
                    <a:pt x="1293247" y="0"/>
                  </a:lnTo>
                  <a:lnTo>
                    <a:pt x="1293247" y="627812"/>
                  </a:lnTo>
                  <a:lnTo>
                    <a:pt x="0" y="627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5012585" y="4712000"/>
            <a:ext cx="1308788" cy="339126"/>
          </a:xfrm>
          <a:custGeom>
            <a:avLst/>
            <a:gdLst/>
            <a:ahLst/>
            <a:cxnLst/>
            <a:rect l="l" t="t" r="r" b="b"/>
            <a:pathLst>
              <a:path w="2617575" h="678252">
                <a:moveTo>
                  <a:pt x="0" y="0"/>
                </a:moveTo>
                <a:lnTo>
                  <a:pt x="2617575" y="0"/>
                </a:lnTo>
                <a:lnTo>
                  <a:pt x="2617575" y="678252"/>
                </a:lnTo>
                <a:lnTo>
                  <a:pt x="0" y="6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4351" y="608790"/>
            <a:ext cx="292539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8"/>
              </a:lnSpc>
            </a:pPr>
            <a:r>
              <a:rPr lang="en-US" sz="5000" dirty="0">
                <a:solidFill>
                  <a:srgbClr val="FFFAEF"/>
                </a:solidFill>
                <a:latin typeface="Bryndan Write"/>
              </a:rPr>
              <a:t>Mete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43306" y="714362"/>
            <a:ext cx="4572032" cy="369331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Futbol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takımına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seçilemediğinde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,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çok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büyük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hayal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kırıklığına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uğradı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.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Annesi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ona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sarıldı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ve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abisinin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de ilk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denemesinde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takıma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seçilemediğini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hatırlattı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. Mete de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biraz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daha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pratik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yaptıktan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sonra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baharda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tekrar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deneyebileceğini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hatırlayarak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kendini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daha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iyi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hissetti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.</a:t>
            </a:r>
          </a:p>
        </p:txBody>
      </p:sp>
      <p:sp>
        <p:nvSpPr>
          <p:cNvPr id="12" name="Freeform 12"/>
          <p:cNvSpPr/>
          <p:nvPr/>
        </p:nvSpPr>
        <p:spPr>
          <a:xfrm>
            <a:off x="4863596" y="225566"/>
            <a:ext cx="1597240" cy="435611"/>
          </a:xfrm>
          <a:custGeom>
            <a:avLst/>
            <a:gdLst/>
            <a:ahLst/>
            <a:cxnLst/>
            <a:rect l="l" t="t" r="r" b="b"/>
            <a:pathLst>
              <a:path w="3194480" h="871222">
                <a:moveTo>
                  <a:pt x="0" y="0"/>
                </a:moveTo>
                <a:lnTo>
                  <a:pt x="3194480" y="0"/>
                </a:lnTo>
                <a:lnTo>
                  <a:pt x="3194480" y="871222"/>
                </a:lnTo>
                <a:lnTo>
                  <a:pt x="0" y="8712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7893" y="2200275"/>
            <a:ext cx="3266818" cy="354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91"/>
              </a:lnSpc>
            </a:pPr>
            <a:r>
              <a:rPr lang="en-US" sz="2000" dirty="0" err="1">
                <a:solidFill>
                  <a:srgbClr val="FFFAEF"/>
                </a:solidFill>
                <a:latin typeface="Bryndan Write"/>
              </a:rPr>
              <a:t>Psikolojik</a:t>
            </a:r>
            <a:r>
              <a:rPr lang="en-US" sz="2000" dirty="0">
                <a:solidFill>
                  <a:srgbClr val="FFFAEF"/>
                </a:solidFill>
                <a:latin typeface="Bryndan Write"/>
              </a:rPr>
              <a:t> </a:t>
            </a:r>
            <a:r>
              <a:rPr lang="en-US" sz="2000" dirty="0" err="1">
                <a:solidFill>
                  <a:srgbClr val="FFFAEF"/>
                </a:solidFill>
                <a:latin typeface="Bryndan Write"/>
              </a:rPr>
              <a:t>olarak</a:t>
            </a:r>
            <a:r>
              <a:rPr lang="en-US" sz="2000" dirty="0">
                <a:solidFill>
                  <a:srgbClr val="FFFAEF"/>
                </a:solidFill>
                <a:latin typeface="Bryndan Write"/>
              </a:rPr>
              <a:t> </a:t>
            </a:r>
            <a:r>
              <a:rPr lang="en-US" sz="2000" dirty="0" err="1" smtClean="0">
                <a:solidFill>
                  <a:srgbClr val="FFFAEF"/>
                </a:solidFill>
                <a:latin typeface="Bryndan Write"/>
              </a:rPr>
              <a:t>sağlam</a:t>
            </a:r>
            <a:r>
              <a:rPr lang="tr-TR" sz="2000" dirty="0" smtClean="0">
                <a:solidFill>
                  <a:srgbClr val="FFFAEF"/>
                </a:solidFill>
                <a:latin typeface="Bryndan Write"/>
              </a:rPr>
              <a:t>?</a:t>
            </a:r>
            <a:endParaRPr lang="en-US" sz="2000" dirty="0">
              <a:solidFill>
                <a:srgbClr val="FFFAEF"/>
              </a:solidFill>
              <a:latin typeface="Bryndan Writ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67791" y="2771331"/>
            <a:ext cx="2925397" cy="365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1"/>
              </a:lnSpc>
            </a:pPr>
            <a:r>
              <a:rPr lang="en-US" sz="2000" dirty="0" err="1">
                <a:solidFill>
                  <a:srgbClr val="FFFAEF"/>
                </a:solidFill>
                <a:latin typeface="Bryndan Write"/>
              </a:rPr>
              <a:t>Henüz</a:t>
            </a:r>
            <a:r>
              <a:rPr lang="en-US" sz="2000" dirty="0">
                <a:solidFill>
                  <a:srgbClr val="FFFAEF"/>
                </a:solidFill>
                <a:latin typeface="Bryndan Write"/>
              </a:rPr>
              <a:t> </a:t>
            </a:r>
            <a:r>
              <a:rPr lang="en-US" sz="2000" dirty="0" err="1" smtClean="0">
                <a:solidFill>
                  <a:srgbClr val="FFFAEF"/>
                </a:solidFill>
                <a:latin typeface="Bryndan Write"/>
              </a:rPr>
              <a:t>değil</a:t>
            </a:r>
            <a:r>
              <a:rPr lang="tr-TR" sz="2000" dirty="0" smtClean="0">
                <a:solidFill>
                  <a:srgbClr val="FFFAEF"/>
                </a:solidFill>
                <a:latin typeface="Bryndan Write"/>
              </a:rPr>
              <a:t>?</a:t>
            </a:r>
            <a:endParaRPr lang="en-US" sz="2000" dirty="0">
              <a:solidFill>
                <a:srgbClr val="FFFAEF"/>
              </a:solidFill>
              <a:latin typeface="Bryndan Write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6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16209" y="218161"/>
            <a:ext cx="5007638" cy="4707179"/>
          </a:xfrm>
          <a:custGeom>
            <a:avLst/>
            <a:gdLst/>
            <a:ahLst/>
            <a:cxnLst/>
            <a:rect l="l" t="t" r="r" b="b"/>
            <a:pathLst>
              <a:path w="10015275" h="9414359">
                <a:moveTo>
                  <a:pt x="0" y="0"/>
                </a:moveTo>
                <a:lnTo>
                  <a:pt x="10015276" y="0"/>
                </a:lnTo>
                <a:lnTo>
                  <a:pt x="10015276" y="9414358"/>
                </a:lnTo>
                <a:lnTo>
                  <a:pt x="0" y="9414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49337">
            <a:off x="7794810" y="327448"/>
            <a:ext cx="1669683" cy="1624147"/>
          </a:xfrm>
          <a:custGeom>
            <a:avLst/>
            <a:gdLst/>
            <a:ahLst/>
            <a:cxnLst/>
            <a:rect l="l" t="t" r="r" b="b"/>
            <a:pathLst>
              <a:path w="3339366" h="3248293">
                <a:moveTo>
                  <a:pt x="0" y="0"/>
                </a:moveTo>
                <a:lnTo>
                  <a:pt x="3339366" y="0"/>
                </a:lnTo>
                <a:lnTo>
                  <a:pt x="3339366" y="3248293"/>
                </a:lnTo>
                <a:lnTo>
                  <a:pt x="0" y="3248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49337">
            <a:off x="8099018" y="801846"/>
            <a:ext cx="1061267" cy="675352"/>
          </a:xfrm>
          <a:custGeom>
            <a:avLst/>
            <a:gdLst/>
            <a:ahLst/>
            <a:cxnLst/>
            <a:rect l="l" t="t" r="r" b="b"/>
            <a:pathLst>
              <a:path w="2122534" h="1350703">
                <a:moveTo>
                  <a:pt x="0" y="0"/>
                </a:moveTo>
                <a:lnTo>
                  <a:pt x="2122534" y="0"/>
                </a:lnTo>
                <a:lnTo>
                  <a:pt x="2122534" y="1350703"/>
                </a:lnTo>
                <a:lnTo>
                  <a:pt x="0" y="135070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259960">
            <a:off x="2041599" y="3286714"/>
            <a:ext cx="1990432" cy="1784150"/>
            <a:chOff x="0" y="0"/>
            <a:chExt cx="5307818" cy="47577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07818" cy="4757735"/>
            </a:xfrm>
            <a:custGeom>
              <a:avLst/>
              <a:gdLst/>
              <a:ahLst/>
              <a:cxnLst/>
              <a:rect l="l" t="t" r="r" b="b"/>
              <a:pathLst>
                <a:path w="5307818" h="4757735">
                  <a:moveTo>
                    <a:pt x="0" y="0"/>
                  </a:moveTo>
                  <a:lnTo>
                    <a:pt x="5307818" y="0"/>
                  </a:lnTo>
                  <a:lnTo>
                    <a:pt x="5307818" y="4757735"/>
                  </a:lnTo>
                  <a:lnTo>
                    <a:pt x="0" y="4757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463798" y="1654564"/>
              <a:ext cx="2380221" cy="856880"/>
            </a:xfrm>
            <a:custGeom>
              <a:avLst/>
              <a:gdLst/>
              <a:ahLst/>
              <a:cxnLst/>
              <a:rect l="l" t="t" r="r" b="b"/>
              <a:pathLst>
                <a:path w="2380221" h="856880">
                  <a:moveTo>
                    <a:pt x="0" y="0"/>
                  </a:moveTo>
                  <a:lnTo>
                    <a:pt x="2380222" y="0"/>
                  </a:lnTo>
                  <a:lnTo>
                    <a:pt x="2380222" y="856879"/>
                  </a:lnTo>
                  <a:lnTo>
                    <a:pt x="0" y="85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996033" y="2643600"/>
              <a:ext cx="1293247" cy="627813"/>
            </a:xfrm>
            <a:custGeom>
              <a:avLst/>
              <a:gdLst/>
              <a:ahLst/>
              <a:cxnLst/>
              <a:rect l="l" t="t" r="r" b="b"/>
              <a:pathLst>
                <a:path w="1293247" h="627813">
                  <a:moveTo>
                    <a:pt x="0" y="0"/>
                  </a:moveTo>
                  <a:lnTo>
                    <a:pt x="1293247" y="0"/>
                  </a:lnTo>
                  <a:lnTo>
                    <a:pt x="1293247" y="627812"/>
                  </a:lnTo>
                  <a:lnTo>
                    <a:pt x="0" y="627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5012585" y="4712000"/>
            <a:ext cx="1308788" cy="339126"/>
          </a:xfrm>
          <a:custGeom>
            <a:avLst/>
            <a:gdLst/>
            <a:ahLst/>
            <a:cxnLst/>
            <a:rect l="l" t="t" r="r" b="b"/>
            <a:pathLst>
              <a:path w="2617575" h="678252">
                <a:moveTo>
                  <a:pt x="0" y="0"/>
                </a:moveTo>
                <a:lnTo>
                  <a:pt x="2617575" y="0"/>
                </a:lnTo>
                <a:lnTo>
                  <a:pt x="2617575" y="678252"/>
                </a:lnTo>
                <a:lnTo>
                  <a:pt x="0" y="6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4351" y="608790"/>
            <a:ext cx="292539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8"/>
              </a:lnSpc>
            </a:pPr>
            <a:r>
              <a:rPr lang="en-US" sz="5000" dirty="0" err="1">
                <a:solidFill>
                  <a:srgbClr val="FFFAEF"/>
                </a:solidFill>
                <a:latin typeface="Bryndan Write"/>
              </a:rPr>
              <a:t>Teoman</a:t>
            </a:r>
            <a:endParaRPr lang="en-US" sz="5000" dirty="0">
              <a:solidFill>
                <a:srgbClr val="FFFAEF"/>
              </a:solidFill>
              <a:latin typeface="Bryndan Writ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28992" y="603924"/>
            <a:ext cx="4994857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Ödevlerinden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bunalmıştı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.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Ödevler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çok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fazlaydı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ve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ödev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yönergelerinin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hiçbirini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anlamamıştı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.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Ödevlerini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ertesi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gün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yapmaya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karar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verdi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.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Annesi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,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ödevlerinin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nasıl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gittiğini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sorduğunda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,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ona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"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Yaptım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." (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yapmadığı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halde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)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dedi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.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Yalan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söylediği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için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kendini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kötü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hissediyordu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,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ama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bu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sorundan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nasıl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kurtulacağını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bilmiyordu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.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Annesinin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gerçeği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öğrenmemesini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2700" dirty="0" err="1">
                <a:solidFill>
                  <a:srgbClr val="073A64"/>
                </a:solidFill>
                <a:latin typeface="KG Primary Penmanship"/>
              </a:rPr>
              <a:t>umuyordu</a:t>
            </a:r>
            <a:r>
              <a:rPr lang="en-US" sz="2700" dirty="0">
                <a:solidFill>
                  <a:srgbClr val="073A64"/>
                </a:solidFill>
                <a:latin typeface="KG Primary Penmanship"/>
              </a:rPr>
              <a:t>.</a:t>
            </a:r>
          </a:p>
          <a:p>
            <a:pPr algn="ctr"/>
            <a:endParaRPr sz="2700"/>
          </a:p>
        </p:txBody>
      </p:sp>
      <p:sp>
        <p:nvSpPr>
          <p:cNvPr id="12" name="Freeform 12"/>
          <p:cNvSpPr/>
          <p:nvPr/>
        </p:nvSpPr>
        <p:spPr>
          <a:xfrm>
            <a:off x="4863596" y="225566"/>
            <a:ext cx="1597240" cy="435611"/>
          </a:xfrm>
          <a:custGeom>
            <a:avLst/>
            <a:gdLst/>
            <a:ahLst/>
            <a:cxnLst/>
            <a:rect l="l" t="t" r="r" b="b"/>
            <a:pathLst>
              <a:path w="3194480" h="871222">
                <a:moveTo>
                  <a:pt x="0" y="0"/>
                </a:moveTo>
                <a:lnTo>
                  <a:pt x="3194480" y="0"/>
                </a:lnTo>
                <a:lnTo>
                  <a:pt x="3194480" y="871222"/>
                </a:lnTo>
                <a:lnTo>
                  <a:pt x="0" y="8712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7894" y="2200275"/>
            <a:ext cx="3231099" cy="354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91"/>
              </a:lnSpc>
            </a:pPr>
            <a:r>
              <a:rPr lang="en-US" sz="2000" dirty="0" err="1">
                <a:solidFill>
                  <a:srgbClr val="FFFAEF"/>
                </a:solidFill>
                <a:latin typeface="Bryndan Write"/>
              </a:rPr>
              <a:t>Psikolojik</a:t>
            </a:r>
            <a:r>
              <a:rPr lang="en-US" sz="2000" dirty="0">
                <a:solidFill>
                  <a:srgbClr val="FFFAEF"/>
                </a:solidFill>
                <a:latin typeface="Bryndan Write"/>
              </a:rPr>
              <a:t> </a:t>
            </a:r>
            <a:r>
              <a:rPr lang="en-US" sz="2000" dirty="0" err="1">
                <a:solidFill>
                  <a:srgbClr val="FFFAEF"/>
                </a:solidFill>
                <a:latin typeface="Bryndan Write"/>
              </a:rPr>
              <a:t>olarak</a:t>
            </a:r>
            <a:r>
              <a:rPr lang="en-US" sz="2000" dirty="0">
                <a:solidFill>
                  <a:srgbClr val="FFFAEF"/>
                </a:solidFill>
                <a:latin typeface="Bryndan Write"/>
              </a:rPr>
              <a:t> </a:t>
            </a:r>
            <a:r>
              <a:rPr lang="en-US" sz="2000" dirty="0" err="1" smtClean="0">
                <a:solidFill>
                  <a:srgbClr val="FFFAEF"/>
                </a:solidFill>
                <a:latin typeface="Bryndan Write"/>
              </a:rPr>
              <a:t>sağlam</a:t>
            </a:r>
            <a:r>
              <a:rPr lang="tr-TR" sz="2000" dirty="0" smtClean="0">
                <a:solidFill>
                  <a:srgbClr val="FFFAEF"/>
                </a:solidFill>
                <a:latin typeface="Bryndan Write"/>
              </a:rPr>
              <a:t>?</a:t>
            </a:r>
            <a:endParaRPr lang="en-US" sz="2000" dirty="0">
              <a:solidFill>
                <a:srgbClr val="FFFAEF"/>
              </a:solidFill>
              <a:latin typeface="Bryndan Writ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67791" y="2771331"/>
            <a:ext cx="2925397" cy="365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1"/>
              </a:lnSpc>
            </a:pPr>
            <a:r>
              <a:rPr lang="en-US" sz="2000" dirty="0" err="1">
                <a:solidFill>
                  <a:srgbClr val="FFFAEF"/>
                </a:solidFill>
                <a:latin typeface="Bryndan Write"/>
              </a:rPr>
              <a:t>Henüz</a:t>
            </a:r>
            <a:r>
              <a:rPr lang="en-US" sz="2000" dirty="0">
                <a:solidFill>
                  <a:srgbClr val="FFFAEF"/>
                </a:solidFill>
                <a:latin typeface="Bryndan Write"/>
              </a:rPr>
              <a:t> </a:t>
            </a:r>
            <a:r>
              <a:rPr lang="en-US" sz="2000" dirty="0" err="1" smtClean="0">
                <a:solidFill>
                  <a:srgbClr val="FFFAEF"/>
                </a:solidFill>
                <a:latin typeface="Bryndan Write"/>
              </a:rPr>
              <a:t>değil</a:t>
            </a:r>
            <a:r>
              <a:rPr lang="tr-TR" sz="2000" dirty="0" smtClean="0">
                <a:solidFill>
                  <a:srgbClr val="FFFAEF"/>
                </a:solidFill>
                <a:latin typeface="Bryndan Write"/>
              </a:rPr>
              <a:t>?</a:t>
            </a:r>
            <a:endParaRPr lang="en-US" sz="2000" dirty="0">
              <a:solidFill>
                <a:srgbClr val="FFFAEF"/>
              </a:solidFill>
              <a:latin typeface="Bryndan Write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6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16209" y="218161"/>
            <a:ext cx="5007638" cy="4707179"/>
          </a:xfrm>
          <a:custGeom>
            <a:avLst/>
            <a:gdLst/>
            <a:ahLst/>
            <a:cxnLst/>
            <a:rect l="l" t="t" r="r" b="b"/>
            <a:pathLst>
              <a:path w="10015275" h="9414359">
                <a:moveTo>
                  <a:pt x="0" y="0"/>
                </a:moveTo>
                <a:lnTo>
                  <a:pt x="10015276" y="0"/>
                </a:lnTo>
                <a:lnTo>
                  <a:pt x="10015276" y="9414358"/>
                </a:lnTo>
                <a:lnTo>
                  <a:pt x="0" y="9414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49337">
            <a:off x="7794810" y="327448"/>
            <a:ext cx="1669683" cy="1624147"/>
          </a:xfrm>
          <a:custGeom>
            <a:avLst/>
            <a:gdLst/>
            <a:ahLst/>
            <a:cxnLst/>
            <a:rect l="l" t="t" r="r" b="b"/>
            <a:pathLst>
              <a:path w="3339366" h="3248293">
                <a:moveTo>
                  <a:pt x="0" y="0"/>
                </a:moveTo>
                <a:lnTo>
                  <a:pt x="3339366" y="0"/>
                </a:lnTo>
                <a:lnTo>
                  <a:pt x="3339366" y="3248293"/>
                </a:lnTo>
                <a:lnTo>
                  <a:pt x="0" y="3248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49337">
            <a:off x="8099018" y="801846"/>
            <a:ext cx="1061267" cy="675352"/>
          </a:xfrm>
          <a:custGeom>
            <a:avLst/>
            <a:gdLst/>
            <a:ahLst/>
            <a:cxnLst/>
            <a:rect l="l" t="t" r="r" b="b"/>
            <a:pathLst>
              <a:path w="2122534" h="1350703">
                <a:moveTo>
                  <a:pt x="0" y="0"/>
                </a:moveTo>
                <a:lnTo>
                  <a:pt x="2122534" y="0"/>
                </a:lnTo>
                <a:lnTo>
                  <a:pt x="2122534" y="1350703"/>
                </a:lnTo>
                <a:lnTo>
                  <a:pt x="0" y="135070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259960">
            <a:off x="2041599" y="3286714"/>
            <a:ext cx="1990432" cy="1784150"/>
            <a:chOff x="0" y="0"/>
            <a:chExt cx="5307818" cy="47577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07818" cy="4757735"/>
            </a:xfrm>
            <a:custGeom>
              <a:avLst/>
              <a:gdLst/>
              <a:ahLst/>
              <a:cxnLst/>
              <a:rect l="l" t="t" r="r" b="b"/>
              <a:pathLst>
                <a:path w="5307818" h="4757735">
                  <a:moveTo>
                    <a:pt x="0" y="0"/>
                  </a:moveTo>
                  <a:lnTo>
                    <a:pt x="5307818" y="0"/>
                  </a:lnTo>
                  <a:lnTo>
                    <a:pt x="5307818" y="4757735"/>
                  </a:lnTo>
                  <a:lnTo>
                    <a:pt x="0" y="4757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463798" y="1654564"/>
              <a:ext cx="2380221" cy="856880"/>
            </a:xfrm>
            <a:custGeom>
              <a:avLst/>
              <a:gdLst/>
              <a:ahLst/>
              <a:cxnLst/>
              <a:rect l="l" t="t" r="r" b="b"/>
              <a:pathLst>
                <a:path w="2380221" h="856880">
                  <a:moveTo>
                    <a:pt x="0" y="0"/>
                  </a:moveTo>
                  <a:lnTo>
                    <a:pt x="2380222" y="0"/>
                  </a:lnTo>
                  <a:lnTo>
                    <a:pt x="2380222" y="856879"/>
                  </a:lnTo>
                  <a:lnTo>
                    <a:pt x="0" y="85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996033" y="2643600"/>
              <a:ext cx="1293247" cy="627813"/>
            </a:xfrm>
            <a:custGeom>
              <a:avLst/>
              <a:gdLst/>
              <a:ahLst/>
              <a:cxnLst/>
              <a:rect l="l" t="t" r="r" b="b"/>
              <a:pathLst>
                <a:path w="1293247" h="627813">
                  <a:moveTo>
                    <a:pt x="0" y="0"/>
                  </a:moveTo>
                  <a:lnTo>
                    <a:pt x="1293247" y="0"/>
                  </a:lnTo>
                  <a:lnTo>
                    <a:pt x="1293247" y="627812"/>
                  </a:lnTo>
                  <a:lnTo>
                    <a:pt x="0" y="627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5012585" y="4712000"/>
            <a:ext cx="1308788" cy="339126"/>
          </a:xfrm>
          <a:custGeom>
            <a:avLst/>
            <a:gdLst/>
            <a:ahLst/>
            <a:cxnLst/>
            <a:rect l="l" t="t" r="r" b="b"/>
            <a:pathLst>
              <a:path w="2617575" h="678252">
                <a:moveTo>
                  <a:pt x="0" y="0"/>
                </a:moveTo>
                <a:lnTo>
                  <a:pt x="2617575" y="0"/>
                </a:lnTo>
                <a:lnTo>
                  <a:pt x="2617575" y="678252"/>
                </a:lnTo>
                <a:lnTo>
                  <a:pt x="0" y="678252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4351" y="608790"/>
            <a:ext cx="292539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8"/>
              </a:lnSpc>
            </a:pPr>
            <a:r>
              <a:rPr lang="en-US" sz="5000" dirty="0" err="1">
                <a:solidFill>
                  <a:srgbClr val="FFFAEF"/>
                </a:solidFill>
                <a:latin typeface="Bryndan Write"/>
              </a:rPr>
              <a:t>Kaan</a:t>
            </a:r>
            <a:endParaRPr lang="en-US" sz="5000" dirty="0">
              <a:solidFill>
                <a:srgbClr val="FFFAEF"/>
              </a:solidFill>
              <a:latin typeface="Bryndan Writ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71868" y="632602"/>
            <a:ext cx="4714908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Babası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gittiğinden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beri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üzgün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ve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yalnız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hissediyordu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.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Babasını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özlüyordu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,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ama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onu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özlediği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için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suçluluk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duyuyordu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;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çünkü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babası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içki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içiyor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,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öfkeleniyor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ve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annesinin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canını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yakıyordu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.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Kaan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,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bu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karmaşık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duyguları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hakkında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okul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psikolojik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danışmanıyla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görüşmeye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karar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 </a:t>
            </a:r>
            <a:r>
              <a:rPr lang="en-US" sz="3000" dirty="0" err="1">
                <a:solidFill>
                  <a:srgbClr val="073A64"/>
                </a:solidFill>
                <a:latin typeface="KG Primary Penmanship"/>
              </a:rPr>
              <a:t>verdi</a:t>
            </a:r>
            <a:r>
              <a:rPr lang="en-US" sz="3000" dirty="0">
                <a:solidFill>
                  <a:srgbClr val="073A64"/>
                </a:solidFill>
                <a:latin typeface="KG Primary Penmanship"/>
              </a:rPr>
              <a:t>.</a:t>
            </a:r>
          </a:p>
        </p:txBody>
      </p:sp>
      <p:sp>
        <p:nvSpPr>
          <p:cNvPr id="12" name="Freeform 12"/>
          <p:cNvSpPr/>
          <p:nvPr/>
        </p:nvSpPr>
        <p:spPr>
          <a:xfrm>
            <a:off x="4863596" y="225566"/>
            <a:ext cx="1597240" cy="435611"/>
          </a:xfrm>
          <a:custGeom>
            <a:avLst/>
            <a:gdLst/>
            <a:ahLst/>
            <a:cxnLst/>
            <a:rect l="l" t="t" r="r" b="b"/>
            <a:pathLst>
              <a:path w="3194480" h="871222">
                <a:moveTo>
                  <a:pt x="0" y="0"/>
                </a:moveTo>
                <a:lnTo>
                  <a:pt x="3194480" y="0"/>
                </a:lnTo>
                <a:lnTo>
                  <a:pt x="3194480" y="871222"/>
                </a:lnTo>
                <a:lnTo>
                  <a:pt x="0" y="8712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7894" y="2200275"/>
            <a:ext cx="3231099" cy="354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91"/>
              </a:lnSpc>
            </a:pPr>
            <a:r>
              <a:rPr lang="en-US" sz="2000" dirty="0" err="1">
                <a:solidFill>
                  <a:srgbClr val="FFFAEF"/>
                </a:solidFill>
                <a:latin typeface="Bryndan Write"/>
              </a:rPr>
              <a:t>Psikolojik</a:t>
            </a:r>
            <a:r>
              <a:rPr lang="en-US" sz="2000" dirty="0">
                <a:solidFill>
                  <a:srgbClr val="FFFAEF"/>
                </a:solidFill>
                <a:latin typeface="Bryndan Write"/>
              </a:rPr>
              <a:t> </a:t>
            </a:r>
            <a:r>
              <a:rPr lang="en-US" sz="2000" dirty="0" err="1">
                <a:solidFill>
                  <a:srgbClr val="FFFAEF"/>
                </a:solidFill>
                <a:latin typeface="Bryndan Write"/>
              </a:rPr>
              <a:t>olarak</a:t>
            </a:r>
            <a:r>
              <a:rPr lang="en-US" sz="2000" dirty="0">
                <a:solidFill>
                  <a:srgbClr val="FFFAEF"/>
                </a:solidFill>
                <a:latin typeface="Bryndan Write"/>
              </a:rPr>
              <a:t> </a:t>
            </a:r>
            <a:r>
              <a:rPr lang="en-US" sz="2000" dirty="0" err="1" smtClean="0">
                <a:solidFill>
                  <a:srgbClr val="FFFAEF"/>
                </a:solidFill>
                <a:latin typeface="Bryndan Write"/>
              </a:rPr>
              <a:t>sağlam</a:t>
            </a:r>
            <a:r>
              <a:rPr lang="tr-TR" sz="2000" dirty="0" smtClean="0">
                <a:solidFill>
                  <a:srgbClr val="FFFAEF"/>
                </a:solidFill>
                <a:latin typeface="Bryndan Write"/>
              </a:rPr>
              <a:t>?</a:t>
            </a:r>
            <a:endParaRPr lang="en-US" sz="2000" dirty="0">
              <a:solidFill>
                <a:srgbClr val="FFFAEF"/>
              </a:solidFill>
              <a:latin typeface="Bryndan Writ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67791" y="2771331"/>
            <a:ext cx="2925397" cy="365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1"/>
              </a:lnSpc>
            </a:pPr>
            <a:r>
              <a:rPr lang="en-US" sz="2000" dirty="0" err="1">
                <a:solidFill>
                  <a:srgbClr val="FFFAEF"/>
                </a:solidFill>
                <a:latin typeface="Bryndan Write"/>
              </a:rPr>
              <a:t>Henüz</a:t>
            </a:r>
            <a:r>
              <a:rPr lang="en-US" sz="2000" dirty="0">
                <a:solidFill>
                  <a:srgbClr val="FFFAEF"/>
                </a:solidFill>
                <a:latin typeface="Bryndan Write"/>
              </a:rPr>
              <a:t> </a:t>
            </a:r>
            <a:r>
              <a:rPr lang="en-US" sz="2000" dirty="0" err="1" smtClean="0">
                <a:solidFill>
                  <a:srgbClr val="FFFAEF"/>
                </a:solidFill>
                <a:latin typeface="Bryndan Write"/>
              </a:rPr>
              <a:t>değil</a:t>
            </a:r>
            <a:r>
              <a:rPr lang="tr-TR" sz="2000" dirty="0" smtClean="0">
                <a:solidFill>
                  <a:srgbClr val="FFFAEF"/>
                </a:solidFill>
                <a:latin typeface="Bryndan Write"/>
              </a:rPr>
              <a:t>?</a:t>
            </a:r>
            <a:endParaRPr lang="en-US" sz="2000" dirty="0">
              <a:solidFill>
                <a:srgbClr val="FFFAEF"/>
              </a:solidFill>
              <a:latin typeface="Bryndan Write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569</Words>
  <Application>Microsoft Office PowerPoint</Application>
  <PresentationFormat>Ekran Gösterisi (16:9)</PresentationFormat>
  <Paragraphs>32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Bryndan Write</vt:lpstr>
      <vt:lpstr>Calibri</vt:lpstr>
      <vt:lpstr>KG Primary Penmanship</vt:lpstr>
      <vt:lpstr>DejaVu Serif Bold</vt:lpstr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Sarı ve Mavi El Yazısı Sosyal ve Duygusal Öğrenme SDÖ Duygu Kontrolü Hava Durumu Eğitim Sunumu</dc:title>
  <cp:lastModifiedBy>SERGENTEPE</cp:lastModifiedBy>
  <cp:revision>8</cp:revision>
  <dcterms:created xsi:type="dcterms:W3CDTF">2006-08-16T00:00:00Z</dcterms:created>
  <dcterms:modified xsi:type="dcterms:W3CDTF">2024-03-01T10:46:12Z</dcterms:modified>
  <dc:identifier>DAFxgym4Nag</dc:identifier>
</cp:coreProperties>
</file>